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8" r:id="rId3"/>
    <p:sldId id="301" r:id="rId4"/>
    <p:sldId id="294" r:id="rId5"/>
    <p:sldId id="293" r:id="rId6"/>
    <p:sldId id="295" r:id="rId7"/>
    <p:sldId id="296" r:id="rId8"/>
    <p:sldId id="297" r:id="rId9"/>
    <p:sldId id="298" r:id="rId10"/>
    <p:sldId id="299" r:id="rId11"/>
    <p:sldId id="279" r:id="rId12"/>
    <p:sldId id="300" r:id="rId13"/>
    <p:sldId id="281" r:id="rId14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68" userDrawn="1">
          <p15:clr>
            <a:srgbClr val="A4A3A4"/>
          </p15:clr>
        </p15:guide>
        <p15:guide id="4" pos="5492" userDrawn="1">
          <p15:clr>
            <a:srgbClr val="A4A3A4"/>
          </p15:clr>
        </p15:guide>
        <p15:guide id="5" orient="horz" pos="4080" userDrawn="1">
          <p15:clr>
            <a:srgbClr val="A4A3A4"/>
          </p15:clr>
        </p15:guide>
        <p15:guide id="6" orient="horz" pos="1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4660"/>
  </p:normalViewPr>
  <p:slideViewPr>
    <p:cSldViewPr>
      <p:cViewPr varScale="1">
        <p:scale>
          <a:sx n="109" d="100"/>
          <a:sy n="109" d="100"/>
        </p:scale>
        <p:origin x="1818" y="108"/>
      </p:cViewPr>
      <p:guideLst>
        <p:guide orient="horz" pos="2160"/>
        <p:guide pos="2880"/>
        <p:guide pos="268"/>
        <p:guide pos="5492"/>
        <p:guide orient="horz" pos="4080"/>
        <p:guide orient="horz" pos="153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396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4A793F-2508-4668-89B7-30C032B32AB7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EEF71DA8-21A7-4C7D-8B06-927A8910564F}">
      <dgm:prSet phldrT="[텍스트]" custT="1"/>
      <dgm:spPr>
        <a:solidFill>
          <a:srgbClr val="C00000"/>
        </a:solidFill>
      </dgm:spPr>
      <dgm:t>
        <a:bodyPr/>
        <a:lstStyle/>
        <a:p>
          <a:pPr latinLnBrk="1"/>
          <a:r>
            <a:rPr lang="en-US" altLang="ko-KR" sz="1400" b="1" dirty="0">
              <a:latin typeface="HY헤드라인M" panose="02030600000101010101" pitchFamily="18" charset="-127"/>
              <a:ea typeface="HY헤드라인M" panose="02030600000101010101" pitchFamily="18" charset="-127"/>
            </a:rPr>
            <a:t>R</a:t>
          </a:r>
          <a:r>
            <a:rPr lang="ko-KR" altLang="en-US" sz="1400" b="1" dirty="0">
              <a:latin typeface="HY헤드라인M" panose="02030600000101010101" pitchFamily="18" charset="-127"/>
              <a:ea typeface="HY헤드라인M" panose="02030600000101010101" pitchFamily="18" charset="-127"/>
            </a:rPr>
            <a:t>직급</a:t>
          </a:r>
        </a:p>
      </dgm:t>
    </dgm:pt>
    <dgm:pt modelId="{FD89022A-3CAD-450C-A37C-DB50B638CACB}" type="parTrans" cxnId="{BF2A306E-1A25-4391-AB51-3AF6F13D8817}">
      <dgm:prSet/>
      <dgm:spPr/>
      <dgm:t>
        <a:bodyPr/>
        <a:lstStyle/>
        <a:p>
          <a:pPr latinLnBrk="1"/>
          <a:endParaRPr lang="ko-KR" altLang="en-US"/>
        </a:p>
      </dgm:t>
    </dgm:pt>
    <dgm:pt modelId="{C474CE99-0DCC-4D63-8CA8-5ACBEE624C38}" type="sibTrans" cxnId="{BF2A306E-1A25-4391-AB51-3AF6F13D8817}">
      <dgm:prSet/>
      <dgm:spPr/>
      <dgm:t>
        <a:bodyPr/>
        <a:lstStyle/>
        <a:p>
          <a:pPr latinLnBrk="1"/>
          <a:endParaRPr lang="ko-KR" altLang="en-US"/>
        </a:p>
      </dgm:t>
    </dgm:pt>
    <dgm:pt modelId="{D8280085-2A7E-4B75-ADCA-BAF6A68E874C}">
      <dgm:prSet phldrT="[텍스트]" custT="1"/>
      <dgm:spPr>
        <a:solidFill>
          <a:schemeClr val="accent6"/>
        </a:solidFill>
      </dgm:spPr>
      <dgm:t>
        <a:bodyPr/>
        <a:lstStyle/>
        <a:p>
          <a:pPr latinLnBrk="1"/>
          <a:r>
            <a:rPr lang="en-US" altLang="ko-KR" sz="1400" b="1" dirty="0">
              <a:latin typeface="HY헤드라인M" panose="02030600000101010101" pitchFamily="18" charset="-127"/>
              <a:ea typeface="HY헤드라인M" panose="02030600000101010101" pitchFamily="18" charset="-127"/>
            </a:rPr>
            <a:t>O</a:t>
          </a:r>
          <a:r>
            <a:rPr lang="ko-KR" altLang="en-US" sz="1400" b="1" dirty="0">
              <a:latin typeface="HY헤드라인M" panose="02030600000101010101" pitchFamily="18" charset="-127"/>
              <a:ea typeface="HY헤드라인M" panose="02030600000101010101" pitchFamily="18" charset="-127"/>
            </a:rPr>
            <a:t>직급</a:t>
          </a:r>
        </a:p>
      </dgm:t>
    </dgm:pt>
    <dgm:pt modelId="{D3987CC2-E7C8-4373-A10A-953A5029CC2D}" type="parTrans" cxnId="{AE0FDC64-0072-430D-8A21-B6B6D86BC71B}">
      <dgm:prSet/>
      <dgm:spPr/>
      <dgm:t>
        <a:bodyPr/>
        <a:lstStyle/>
        <a:p>
          <a:pPr latinLnBrk="1"/>
          <a:endParaRPr lang="ko-KR" altLang="en-US"/>
        </a:p>
      </dgm:t>
    </dgm:pt>
    <dgm:pt modelId="{82FAFB9C-D465-49FA-9D21-949C47F67E65}" type="sibTrans" cxnId="{AE0FDC64-0072-430D-8A21-B6B6D86BC71B}">
      <dgm:prSet/>
      <dgm:spPr/>
      <dgm:t>
        <a:bodyPr/>
        <a:lstStyle/>
        <a:p>
          <a:pPr latinLnBrk="1"/>
          <a:endParaRPr lang="ko-KR" altLang="en-US"/>
        </a:p>
      </dgm:t>
    </dgm:pt>
    <dgm:pt modelId="{18584F10-9BA3-4D0F-83CE-14FA1D138664}">
      <dgm:prSet phldrT="[텍스트]" custT="1"/>
      <dgm:spPr>
        <a:solidFill>
          <a:schemeClr val="tx1"/>
        </a:solidFill>
      </dgm:spPr>
      <dgm:t>
        <a:bodyPr/>
        <a:lstStyle/>
        <a:p>
          <a:pPr latinLnBrk="1"/>
          <a:r>
            <a:rPr lang="en-US" altLang="ko-KR" sz="1400" dirty="0">
              <a:latin typeface="HY헤드라인M" panose="02030600000101010101" pitchFamily="18" charset="-127"/>
              <a:ea typeface="HY헤드라인M" panose="02030600000101010101" pitchFamily="18" charset="-127"/>
            </a:rPr>
            <a:t>S1</a:t>
          </a:r>
          <a:endParaRPr lang="ko-KR" altLang="en-US" sz="14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BE55BB6C-E085-4CCF-B741-5D10310A4731}" type="parTrans" cxnId="{4B2DF626-A14E-4A0A-8E03-4D0B18453EA0}">
      <dgm:prSet/>
      <dgm:spPr/>
      <dgm:t>
        <a:bodyPr/>
        <a:lstStyle/>
        <a:p>
          <a:pPr latinLnBrk="1"/>
          <a:endParaRPr lang="ko-KR" altLang="en-US"/>
        </a:p>
      </dgm:t>
    </dgm:pt>
    <dgm:pt modelId="{5AB5D9B7-FF67-4A62-951C-3CFE63B57C33}" type="sibTrans" cxnId="{4B2DF626-A14E-4A0A-8E03-4D0B18453EA0}">
      <dgm:prSet/>
      <dgm:spPr/>
      <dgm:t>
        <a:bodyPr/>
        <a:lstStyle/>
        <a:p>
          <a:pPr latinLnBrk="1"/>
          <a:endParaRPr lang="ko-KR" altLang="en-US"/>
        </a:p>
      </dgm:t>
    </dgm:pt>
    <dgm:pt modelId="{55193442-75FA-40F5-96BD-CC0550034723}">
      <dgm:prSet phldrT="[텍스트]" custT="1"/>
      <dgm:spPr>
        <a:solidFill>
          <a:srgbClr val="00B050"/>
        </a:solidFill>
      </dgm:spPr>
      <dgm:t>
        <a:bodyPr/>
        <a:lstStyle/>
        <a:p>
          <a:pPr latinLnBrk="1"/>
          <a:r>
            <a:rPr lang="en-US" altLang="ko-KR" sz="1400" dirty="0">
              <a:latin typeface="HY헤드라인M" panose="02030600000101010101" pitchFamily="18" charset="-127"/>
              <a:ea typeface="HY헤드라인M" panose="02030600000101010101" pitchFamily="18" charset="-127"/>
            </a:rPr>
            <a:t>S3</a:t>
          </a:r>
          <a:endParaRPr lang="ko-KR" altLang="en-US" sz="14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EE7F801B-0996-4E5F-BF4A-0404D5F8DB22}" type="parTrans" cxnId="{7080BAC3-A225-4385-AEC6-A970B242E78B}">
      <dgm:prSet/>
      <dgm:spPr/>
      <dgm:t>
        <a:bodyPr/>
        <a:lstStyle/>
        <a:p>
          <a:pPr latinLnBrk="1"/>
          <a:endParaRPr lang="ko-KR" altLang="en-US"/>
        </a:p>
      </dgm:t>
    </dgm:pt>
    <dgm:pt modelId="{B43F5B76-D30B-42D9-A1D6-7AD8B86C85AF}" type="sibTrans" cxnId="{7080BAC3-A225-4385-AEC6-A970B242E78B}">
      <dgm:prSet/>
      <dgm:spPr/>
      <dgm:t>
        <a:bodyPr/>
        <a:lstStyle/>
        <a:p>
          <a:pPr latinLnBrk="1"/>
          <a:endParaRPr lang="ko-KR" altLang="en-US"/>
        </a:p>
      </dgm:t>
    </dgm:pt>
    <dgm:pt modelId="{357EE979-BC4D-4D08-BCEE-122EF9B25AE1}">
      <dgm:prSet phldrT="[텍스트]" custT="1"/>
      <dgm:spPr>
        <a:solidFill>
          <a:srgbClr val="00B050"/>
        </a:solidFill>
      </dgm:spPr>
      <dgm:t>
        <a:bodyPr/>
        <a:lstStyle/>
        <a:p>
          <a:pPr latinLnBrk="1"/>
          <a:r>
            <a:rPr lang="en-US" altLang="ko-KR" sz="1400" dirty="0">
              <a:latin typeface="HY헤드라인M" panose="02030600000101010101" pitchFamily="18" charset="-127"/>
              <a:ea typeface="HY헤드라인M" panose="02030600000101010101" pitchFamily="18" charset="-127"/>
            </a:rPr>
            <a:t>C7</a:t>
          </a:r>
          <a:endParaRPr lang="ko-KR" altLang="en-US" sz="14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4B9B7FEA-C521-4F79-A7BD-73CC8B7E272C}" type="parTrans" cxnId="{7C7DBF39-2AC2-402C-B297-7E55A1154915}">
      <dgm:prSet/>
      <dgm:spPr/>
      <dgm:t>
        <a:bodyPr/>
        <a:lstStyle/>
        <a:p>
          <a:pPr latinLnBrk="1"/>
          <a:endParaRPr lang="ko-KR" altLang="en-US"/>
        </a:p>
      </dgm:t>
    </dgm:pt>
    <dgm:pt modelId="{50CF4A90-88B7-412F-A237-56EB3DC52EEF}" type="sibTrans" cxnId="{7C7DBF39-2AC2-402C-B297-7E55A1154915}">
      <dgm:prSet/>
      <dgm:spPr/>
      <dgm:t>
        <a:bodyPr/>
        <a:lstStyle/>
        <a:p>
          <a:pPr latinLnBrk="1"/>
          <a:endParaRPr lang="ko-KR" altLang="en-US"/>
        </a:p>
      </dgm:t>
    </dgm:pt>
    <dgm:pt modelId="{2B659E29-0C01-46A0-9765-13247E77FA73}">
      <dgm:prSet phldrT="[텍스트]" custT="1"/>
      <dgm:spPr>
        <a:solidFill>
          <a:srgbClr val="00B050"/>
        </a:solidFill>
      </dgm:spPr>
      <dgm:t>
        <a:bodyPr/>
        <a:lstStyle/>
        <a:p>
          <a:pPr latinLnBrk="1"/>
          <a:r>
            <a:rPr lang="en-US" altLang="ko-KR" sz="1400" dirty="0">
              <a:latin typeface="HY헤드라인M" panose="02030600000101010101" pitchFamily="18" charset="-127"/>
              <a:ea typeface="HY헤드라인M" panose="02030600000101010101" pitchFamily="18" charset="-127"/>
            </a:rPr>
            <a:t>C8</a:t>
          </a:r>
          <a:endParaRPr lang="ko-KR" altLang="en-US" sz="14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6525935C-B540-4CC1-8615-5025CB86B711}" type="parTrans" cxnId="{7E9DB665-6D67-4283-BF6D-889E213A83C0}">
      <dgm:prSet/>
      <dgm:spPr/>
      <dgm:t>
        <a:bodyPr/>
        <a:lstStyle/>
        <a:p>
          <a:pPr latinLnBrk="1"/>
          <a:endParaRPr lang="ko-KR" altLang="en-US"/>
        </a:p>
      </dgm:t>
    </dgm:pt>
    <dgm:pt modelId="{9EFF5031-0787-43B1-A912-B3E8AB049F8C}" type="sibTrans" cxnId="{7E9DB665-6D67-4283-BF6D-889E213A83C0}">
      <dgm:prSet/>
      <dgm:spPr/>
      <dgm:t>
        <a:bodyPr/>
        <a:lstStyle/>
        <a:p>
          <a:pPr latinLnBrk="1"/>
          <a:endParaRPr lang="ko-KR" altLang="en-US"/>
        </a:p>
      </dgm:t>
    </dgm:pt>
    <dgm:pt modelId="{68DD237F-55CD-475C-B97E-9135DD8D1190}">
      <dgm:prSet phldrT="[텍스트]" custT="1"/>
      <dgm:spPr>
        <a:solidFill>
          <a:srgbClr val="00B050"/>
        </a:solidFill>
      </dgm:spPr>
      <dgm:t>
        <a:bodyPr/>
        <a:lstStyle/>
        <a:p>
          <a:pPr latinLnBrk="1"/>
          <a:r>
            <a:rPr lang="en-US" altLang="ko-KR" sz="1400" dirty="0">
              <a:latin typeface="HY헤드라인M" panose="02030600000101010101" pitchFamily="18" charset="-127"/>
              <a:ea typeface="HY헤드라인M" panose="02030600000101010101" pitchFamily="18" charset="-127"/>
            </a:rPr>
            <a:t>C9</a:t>
          </a:r>
          <a:endParaRPr lang="ko-KR" altLang="en-US" sz="14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A833FB0E-F69B-4AF0-853E-7EDDE21484FF}" type="parTrans" cxnId="{933846FF-7AC6-445F-85A2-67B57E1A1C1B}">
      <dgm:prSet/>
      <dgm:spPr/>
      <dgm:t>
        <a:bodyPr/>
        <a:lstStyle/>
        <a:p>
          <a:pPr latinLnBrk="1"/>
          <a:endParaRPr lang="ko-KR" altLang="en-US"/>
        </a:p>
      </dgm:t>
    </dgm:pt>
    <dgm:pt modelId="{E22B25F8-471E-45D9-AA8F-66A3A314E2EF}" type="sibTrans" cxnId="{933846FF-7AC6-445F-85A2-67B57E1A1C1B}">
      <dgm:prSet/>
      <dgm:spPr/>
      <dgm:t>
        <a:bodyPr/>
        <a:lstStyle/>
        <a:p>
          <a:pPr latinLnBrk="1"/>
          <a:endParaRPr lang="ko-KR" altLang="en-US"/>
        </a:p>
      </dgm:t>
    </dgm:pt>
    <dgm:pt modelId="{DB407D0C-BC0C-41DA-B4D0-8400BA3720A0}">
      <dgm:prSet phldrT="[텍스트]" custT="1"/>
      <dgm:spPr>
        <a:solidFill>
          <a:srgbClr val="0070C0"/>
        </a:solidFill>
      </dgm:spPr>
      <dgm:t>
        <a:bodyPr/>
        <a:lstStyle/>
        <a:p>
          <a:pPr latinLnBrk="1"/>
          <a:r>
            <a:rPr lang="en-US" altLang="ko-KR" sz="1400" dirty="0">
              <a:latin typeface="HY헤드라인M" panose="02030600000101010101" pitchFamily="18" charset="-127"/>
              <a:ea typeface="HY헤드라인M" panose="02030600000101010101" pitchFamily="18" charset="-127"/>
            </a:rPr>
            <a:t>C4</a:t>
          </a:r>
          <a:endParaRPr lang="ko-KR" altLang="en-US" sz="14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06B81D02-2D9A-4483-90D4-885F64D8EAD0}" type="parTrans" cxnId="{701001E9-F1C4-436A-899C-D7DE8320BB92}">
      <dgm:prSet/>
      <dgm:spPr/>
      <dgm:t>
        <a:bodyPr/>
        <a:lstStyle/>
        <a:p>
          <a:pPr latinLnBrk="1"/>
          <a:endParaRPr lang="ko-KR" altLang="en-US"/>
        </a:p>
      </dgm:t>
    </dgm:pt>
    <dgm:pt modelId="{B80F82E8-C919-43B0-BD2F-E74FF118F375}" type="sibTrans" cxnId="{701001E9-F1C4-436A-899C-D7DE8320BB92}">
      <dgm:prSet/>
      <dgm:spPr/>
      <dgm:t>
        <a:bodyPr/>
        <a:lstStyle/>
        <a:p>
          <a:pPr latinLnBrk="1"/>
          <a:endParaRPr lang="ko-KR" altLang="en-US"/>
        </a:p>
      </dgm:t>
    </dgm:pt>
    <dgm:pt modelId="{823EE5A3-6D0C-4493-9168-12745B9448F8}">
      <dgm:prSet phldrT="[텍스트]" custT="1"/>
      <dgm:spPr>
        <a:solidFill>
          <a:srgbClr val="0070C0"/>
        </a:solidFill>
      </dgm:spPr>
      <dgm:t>
        <a:bodyPr/>
        <a:lstStyle/>
        <a:p>
          <a:pPr latinLnBrk="1"/>
          <a:r>
            <a:rPr lang="en-US" altLang="ko-KR" sz="1400" dirty="0">
              <a:latin typeface="HY헤드라인M" panose="02030600000101010101" pitchFamily="18" charset="-127"/>
              <a:ea typeface="HY헤드라인M" panose="02030600000101010101" pitchFamily="18" charset="-127"/>
            </a:rPr>
            <a:t>C5</a:t>
          </a:r>
          <a:endParaRPr lang="ko-KR" altLang="en-US" sz="14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DA17FE5E-A59D-4E6A-8761-476D7690FAF1}" type="parTrans" cxnId="{389EAD84-1C04-4F39-8466-8D1594810742}">
      <dgm:prSet/>
      <dgm:spPr/>
      <dgm:t>
        <a:bodyPr/>
        <a:lstStyle/>
        <a:p>
          <a:pPr latinLnBrk="1"/>
          <a:endParaRPr lang="ko-KR" altLang="en-US"/>
        </a:p>
      </dgm:t>
    </dgm:pt>
    <dgm:pt modelId="{133C123F-3DB4-4734-925E-6CF78EAF8F02}" type="sibTrans" cxnId="{389EAD84-1C04-4F39-8466-8D1594810742}">
      <dgm:prSet/>
      <dgm:spPr/>
      <dgm:t>
        <a:bodyPr/>
        <a:lstStyle/>
        <a:p>
          <a:pPr latinLnBrk="1"/>
          <a:endParaRPr lang="ko-KR" altLang="en-US"/>
        </a:p>
      </dgm:t>
    </dgm:pt>
    <dgm:pt modelId="{755F8C04-C872-4BB6-8CC6-1125B889B6EE}">
      <dgm:prSet phldrT="[텍스트]" custT="1"/>
      <dgm:spPr>
        <a:solidFill>
          <a:srgbClr val="0070C0"/>
        </a:solidFill>
      </dgm:spPr>
      <dgm:t>
        <a:bodyPr/>
        <a:lstStyle/>
        <a:p>
          <a:pPr latinLnBrk="1"/>
          <a:r>
            <a:rPr lang="en-US" altLang="ko-KR" sz="1400" dirty="0">
              <a:latin typeface="HY헤드라인M" panose="02030600000101010101" pitchFamily="18" charset="-127"/>
              <a:ea typeface="HY헤드라인M" panose="02030600000101010101" pitchFamily="18" charset="-127"/>
            </a:rPr>
            <a:t>C6</a:t>
          </a:r>
          <a:endParaRPr lang="ko-KR" altLang="en-US" sz="14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498E685F-DE5F-4571-B253-B7403BD1D67D}" type="parTrans" cxnId="{EBAD7FC2-5E2F-44BD-9A24-BD26476154C4}">
      <dgm:prSet/>
      <dgm:spPr/>
      <dgm:t>
        <a:bodyPr/>
        <a:lstStyle/>
        <a:p>
          <a:pPr latinLnBrk="1"/>
          <a:endParaRPr lang="ko-KR" altLang="en-US"/>
        </a:p>
      </dgm:t>
    </dgm:pt>
    <dgm:pt modelId="{623B21E7-964F-47F8-92DE-02D4576C7F30}" type="sibTrans" cxnId="{EBAD7FC2-5E2F-44BD-9A24-BD26476154C4}">
      <dgm:prSet/>
      <dgm:spPr/>
      <dgm:t>
        <a:bodyPr/>
        <a:lstStyle/>
        <a:p>
          <a:pPr latinLnBrk="1"/>
          <a:endParaRPr lang="ko-KR" altLang="en-US"/>
        </a:p>
      </dgm:t>
    </dgm:pt>
    <dgm:pt modelId="{C9951D8B-A090-4F2F-97AE-4EF52B4570BB}">
      <dgm:prSet phldrT="[텍스트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pPr latinLnBrk="1"/>
          <a:r>
            <a:rPr lang="en-US" altLang="ko-KR" sz="1400" dirty="0">
              <a:latin typeface="HY헤드라인M" panose="02030600000101010101" pitchFamily="18" charset="-127"/>
              <a:ea typeface="HY헤드라인M" panose="02030600000101010101" pitchFamily="18" charset="-127"/>
            </a:rPr>
            <a:t>C1</a:t>
          </a:r>
          <a:endParaRPr lang="ko-KR" altLang="en-US" sz="14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D31D4B63-C656-4172-BD3A-7E4C1BFB815E}" type="parTrans" cxnId="{D2B05DC6-374F-42A0-A405-996A55A6820F}">
      <dgm:prSet/>
      <dgm:spPr/>
      <dgm:t>
        <a:bodyPr/>
        <a:lstStyle/>
        <a:p>
          <a:pPr latinLnBrk="1"/>
          <a:endParaRPr lang="ko-KR" altLang="en-US"/>
        </a:p>
      </dgm:t>
    </dgm:pt>
    <dgm:pt modelId="{171592AE-9F5C-49BA-9332-511A5326078A}" type="sibTrans" cxnId="{D2B05DC6-374F-42A0-A405-996A55A6820F}">
      <dgm:prSet/>
      <dgm:spPr/>
      <dgm:t>
        <a:bodyPr/>
        <a:lstStyle/>
        <a:p>
          <a:pPr latinLnBrk="1"/>
          <a:endParaRPr lang="ko-KR" altLang="en-US"/>
        </a:p>
      </dgm:t>
    </dgm:pt>
    <dgm:pt modelId="{696A31AA-FEE0-4C09-B7C5-E4805EAAA083}">
      <dgm:prSet phldrT="[텍스트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pPr latinLnBrk="1"/>
          <a:r>
            <a:rPr lang="en-US" altLang="ko-KR" sz="1400" dirty="0">
              <a:latin typeface="HY헤드라인M" panose="02030600000101010101" pitchFamily="18" charset="-127"/>
              <a:ea typeface="HY헤드라인M" panose="02030600000101010101" pitchFamily="18" charset="-127"/>
            </a:rPr>
            <a:t>C2</a:t>
          </a:r>
          <a:endParaRPr lang="ko-KR" altLang="en-US" sz="14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072DE101-81A4-43E1-9DDD-01FCCAE1B3C1}" type="parTrans" cxnId="{D43252C3-AF76-429C-BB6F-53EB46BB49AA}">
      <dgm:prSet/>
      <dgm:spPr/>
      <dgm:t>
        <a:bodyPr/>
        <a:lstStyle/>
        <a:p>
          <a:pPr latinLnBrk="1"/>
          <a:endParaRPr lang="ko-KR" altLang="en-US"/>
        </a:p>
      </dgm:t>
    </dgm:pt>
    <dgm:pt modelId="{9CF76D44-7766-4957-A8D7-D1398F5A3B9A}" type="sibTrans" cxnId="{D43252C3-AF76-429C-BB6F-53EB46BB49AA}">
      <dgm:prSet/>
      <dgm:spPr/>
      <dgm:t>
        <a:bodyPr/>
        <a:lstStyle/>
        <a:p>
          <a:pPr latinLnBrk="1"/>
          <a:endParaRPr lang="ko-KR" altLang="en-US"/>
        </a:p>
      </dgm:t>
    </dgm:pt>
    <dgm:pt modelId="{9F2AAAF3-FF40-40A1-B26E-816A041CC42F}">
      <dgm:prSet phldrT="[텍스트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pPr latinLnBrk="1"/>
          <a:r>
            <a:rPr lang="en-US" altLang="ko-KR" sz="1400" dirty="0">
              <a:latin typeface="HY헤드라인M" panose="02030600000101010101" pitchFamily="18" charset="-127"/>
              <a:ea typeface="HY헤드라인M" panose="02030600000101010101" pitchFamily="18" charset="-127"/>
            </a:rPr>
            <a:t>C3</a:t>
          </a:r>
          <a:endParaRPr lang="ko-KR" altLang="en-US" sz="14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4D6A3492-2741-48CB-9E55-AC35DAD3EA44}" type="parTrans" cxnId="{476E0A6F-8ACF-4D9C-B8FF-D4E7C0E5B17B}">
      <dgm:prSet/>
      <dgm:spPr/>
      <dgm:t>
        <a:bodyPr/>
        <a:lstStyle/>
        <a:p>
          <a:pPr latinLnBrk="1"/>
          <a:endParaRPr lang="ko-KR" altLang="en-US"/>
        </a:p>
      </dgm:t>
    </dgm:pt>
    <dgm:pt modelId="{9662B1B9-FDA6-46C1-98B6-E441553553CD}" type="sibTrans" cxnId="{476E0A6F-8ACF-4D9C-B8FF-D4E7C0E5B17B}">
      <dgm:prSet/>
      <dgm:spPr/>
      <dgm:t>
        <a:bodyPr/>
        <a:lstStyle/>
        <a:p>
          <a:pPr latinLnBrk="1"/>
          <a:endParaRPr lang="ko-KR" altLang="en-US"/>
        </a:p>
      </dgm:t>
    </dgm:pt>
    <dgm:pt modelId="{1DE90533-AFD1-454F-A4EA-E3186D7790FB}">
      <dgm:prSet phldrT="[텍스트]" custT="1"/>
      <dgm:spPr>
        <a:solidFill>
          <a:srgbClr val="0070C0"/>
        </a:solidFill>
      </dgm:spPr>
      <dgm:t>
        <a:bodyPr/>
        <a:lstStyle/>
        <a:p>
          <a:pPr latinLnBrk="1"/>
          <a:r>
            <a:rPr lang="en-US" altLang="ko-KR" sz="1400" dirty="0">
              <a:latin typeface="HY헤드라인M" panose="02030600000101010101" pitchFamily="18" charset="-127"/>
              <a:ea typeface="HY헤드라인M" panose="02030600000101010101" pitchFamily="18" charset="-127"/>
            </a:rPr>
            <a:t>S2</a:t>
          </a:r>
          <a:endParaRPr lang="ko-KR" altLang="en-US" sz="14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630A79DE-A36C-408C-9936-2AB0C6BFEEA6}" type="parTrans" cxnId="{23D91002-6D3F-4179-8A47-2216E1435392}">
      <dgm:prSet/>
      <dgm:spPr/>
      <dgm:t>
        <a:bodyPr/>
        <a:lstStyle/>
        <a:p>
          <a:pPr latinLnBrk="1"/>
          <a:endParaRPr lang="ko-KR" altLang="en-US"/>
        </a:p>
      </dgm:t>
    </dgm:pt>
    <dgm:pt modelId="{EBF70574-B400-4907-BB04-DF39EDEB16A7}" type="sibTrans" cxnId="{23D91002-6D3F-4179-8A47-2216E1435392}">
      <dgm:prSet/>
      <dgm:spPr/>
      <dgm:t>
        <a:bodyPr/>
        <a:lstStyle/>
        <a:p>
          <a:pPr latinLnBrk="1"/>
          <a:endParaRPr lang="ko-KR" altLang="en-US"/>
        </a:p>
      </dgm:t>
    </dgm:pt>
    <dgm:pt modelId="{54290A0F-DA16-4F7D-A0FA-339E94BC8E02}" type="pres">
      <dgm:prSet presAssocID="{444A793F-2508-4668-89B7-30C032B32AB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CA96AD4-9760-43A6-AAD3-BC9C9D2954EE}" type="pres">
      <dgm:prSet presAssocID="{444A793F-2508-4668-89B7-30C032B32AB7}" presName="hierFlow" presStyleCnt="0"/>
      <dgm:spPr/>
    </dgm:pt>
    <dgm:pt modelId="{46FAE862-B1A9-41EB-BFA4-944C54DC987D}" type="pres">
      <dgm:prSet presAssocID="{444A793F-2508-4668-89B7-30C032B32AB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98FA9FB-21C6-4211-AF02-F9B30258DAD1}" type="pres">
      <dgm:prSet presAssocID="{EEF71DA8-21A7-4C7D-8B06-927A8910564F}" presName="Name14" presStyleCnt="0"/>
      <dgm:spPr/>
    </dgm:pt>
    <dgm:pt modelId="{5E04380B-9E1F-4C14-9F2D-54059AD0B78D}" type="pres">
      <dgm:prSet presAssocID="{EEF71DA8-21A7-4C7D-8B06-927A8910564F}" presName="level1Shape" presStyleLbl="node0" presStyleIdx="0" presStyleCnt="1" custScaleX="340048" custScaleY="94835" custLinFactY="-46033" custLinFactNeighborX="-72799" custLinFactNeighborY="-10000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D71743C-9A8A-4093-B22E-4E39F871358F}" type="pres">
      <dgm:prSet presAssocID="{EEF71DA8-21A7-4C7D-8B06-927A8910564F}" presName="hierChild2" presStyleCnt="0"/>
      <dgm:spPr/>
    </dgm:pt>
    <dgm:pt modelId="{35E9AAA5-BCE0-4481-AF85-FECA3DB6CC46}" type="pres">
      <dgm:prSet presAssocID="{D3987CC2-E7C8-4373-A10A-953A5029CC2D}" presName="Name19" presStyleLbl="parChTrans1D2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48D88CB9-7CE7-4CDD-B8CA-68FC7DA60001}" type="pres">
      <dgm:prSet presAssocID="{D8280085-2A7E-4B75-ADCA-BAF6A68E874C}" presName="Name21" presStyleCnt="0"/>
      <dgm:spPr/>
    </dgm:pt>
    <dgm:pt modelId="{92F8F419-0A80-47DA-97F2-E56B53D37EA9}" type="pres">
      <dgm:prSet presAssocID="{D8280085-2A7E-4B75-ADCA-BAF6A68E874C}" presName="level2Shape" presStyleLbl="node2" presStyleIdx="0" presStyleCnt="1" custScaleX="337810" custScaleY="91560" custLinFactY="-36158" custLinFactNeighborX="-71681" custLinFactNeighborY="-100000"/>
      <dgm:spPr/>
      <dgm:t>
        <a:bodyPr/>
        <a:lstStyle/>
        <a:p>
          <a:pPr latinLnBrk="1"/>
          <a:endParaRPr lang="ko-KR" altLang="en-US"/>
        </a:p>
      </dgm:t>
    </dgm:pt>
    <dgm:pt modelId="{9F0ACA73-B601-4C5F-9A21-CF4C9488E0B7}" type="pres">
      <dgm:prSet presAssocID="{D8280085-2A7E-4B75-ADCA-BAF6A68E874C}" presName="hierChild3" presStyleCnt="0"/>
      <dgm:spPr/>
    </dgm:pt>
    <dgm:pt modelId="{6F4DE8A5-8870-4157-9951-F30C7170B7F2}" type="pres">
      <dgm:prSet presAssocID="{BE55BB6C-E085-4CCF-B741-5D10310A4731}" presName="Name19" presStyleLbl="parChTrans1D3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82DEE995-C810-4242-B653-4A06590CAFBB}" type="pres">
      <dgm:prSet presAssocID="{18584F10-9BA3-4D0F-83CE-14FA1D138664}" presName="Name21" presStyleCnt="0"/>
      <dgm:spPr/>
    </dgm:pt>
    <dgm:pt modelId="{40DB38AD-39D3-444D-9072-4BD472BCE2CC}" type="pres">
      <dgm:prSet presAssocID="{18584F10-9BA3-4D0F-83CE-14FA1D138664}" presName="level2Shape" presStyleLbl="node3" presStyleIdx="0" presStyleCnt="3" custScaleX="252545" custScaleY="88781" custLinFactY="-47587" custLinFactNeighborX="-20657" custLinFactNeighborY="-100000"/>
      <dgm:spPr/>
      <dgm:t>
        <a:bodyPr/>
        <a:lstStyle/>
        <a:p>
          <a:pPr latinLnBrk="1"/>
          <a:endParaRPr lang="ko-KR" altLang="en-US"/>
        </a:p>
      </dgm:t>
    </dgm:pt>
    <dgm:pt modelId="{F932F111-E50B-4994-B126-6FE333FB6DAC}" type="pres">
      <dgm:prSet presAssocID="{18584F10-9BA3-4D0F-83CE-14FA1D138664}" presName="hierChild3" presStyleCnt="0"/>
      <dgm:spPr/>
    </dgm:pt>
    <dgm:pt modelId="{2DF8022E-6B70-4859-BC42-500DE7BB8A7E}" type="pres">
      <dgm:prSet presAssocID="{D31D4B63-C656-4172-BD3A-7E4C1BFB815E}" presName="Name19" presStyleLbl="parChTrans1D4" presStyleIdx="0" presStyleCnt="9"/>
      <dgm:spPr/>
      <dgm:t>
        <a:bodyPr/>
        <a:lstStyle/>
        <a:p>
          <a:pPr latinLnBrk="1"/>
          <a:endParaRPr lang="ko-KR" altLang="en-US"/>
        </a:p>
      </dgm:t>
    </dgm:pt>
    <dgm:pt modelId="{C39F6E50-A80B-4B99-AEAA-FB66639973B2}" type="pres">
      <dgm:prSet presAssocID="{C9951D8B-A090-4F2F-97AE-4EF52B4570BB}" presName="Name21" presStyleCnt="0"/>
      <dgm:spPr/>
    </dgm:pt>
    <dgm:pt modelId="{74E6F8C2-A0C6-4A2B-B2A9-3E6FE753FD2B}" type="pres">
      <dgm:prSet presAssocID="{C9951D8B-A090-4F2F-97AE-4EF52B4570BB}" presName="level2Shape" presStyleLbl="node4" presStyleIdx="0" presStyleCnt="9" custScaleY="87332" custLinFactNeighborX="-47307" custLinFactNeighborY="-97581"/>
      <dgm:spPr/>
      <dgm:t>
        <a:bodyPr/>
        <a:lstStyle/>
        <a:p>
          <a:pPr latinLnBrk="1"/>
          <a:endParaRPr lang="ko-KR" altLang="en-US"/>
        </a:p>
      </dgm:t>
    </dgm:pt>
    <dgm:pt modelId="{0B685741-1683-4660-A4DE-B229FAE256D5}" type="pres">
      <dgm:prSet presAssocID="{C9951D8B-A090-4F2F-97AE-4EF52B4570BB}" presName="hierChild3" presStyleCnt="0"/>
      <dgm:spPr/>
    </dgm:pt>
    <dgm:pt modelId="{AB1A8D30-2824-45EE-95BD-71EAF7FD4B9C}" type="pres">
      <dgm:prSet presAssocID="{072DE101-81A4-43E1-9DDD-01FCCAE1B3C1}" presName="Name19" presStyleLbl="parChTrans1D4" presStyleIdx="1" presStyleCnt="9"/>
      <dgm:spPr/>
      <dgm:t>
        <a:bodyPr/>
        <a:lstStyle/>
        <a:p>
          <a:pPr latinLnBrk="1"/>
          <a:endParaRPr lang="ko-KR" altLang="en-US"/>
        </a:p>
      </dgm:t>
    </dgm:pt>
    <dgm:pt modelId="{B5B7FA61-32B7-4A66-BC1F-4A8992C55BCC}" type="pres">
      <dgm:prSet presAssocID="{696A31AA-FEE0-4C09-B7C5-E4805EAAA083}" presName="Name21" presStyleCnt="0"/>
      <dgm:spPr/>
    </dgm:pt>
    <dgm:pt modelId="{B1B999FB-BDF6-4BC2-B37A-9696984F14DB}" type="pres">
      <dgm:prSet presAssocID="{696A31AA-FEE0-4C09-B7C5-E4805EAAA083}" presName="level2Shape" presStyleLbl="node4" presStyleIdx="1" presStyleCnt="9" custScaleY="85810" custLinFactNeighborX="-19890" custLinFactNeighborY="-93865"/>
      <dgm:spPr/>
      <dgm:t>
        <a:bodyPr/>
        <a:lstStyle/>
        <a:p>
          <a:pPr latinLnBrk="1"/>
          <a:endParaRPr lang="ko-KR" altLang="en-US"/>
        </a:p>
      </dgm:t>
    </dgm:pt>
    <dgm:pt modelId="{A20E43DC-2673-4C71-A79D-E082CF270B53}" type="pres">
      <dgm:prSet presAssocID="{696A31AA-FEE0-4C09-B7C5-E4805EAAA083}" presName="hierChild3" presStyleCnt="0"/>
      <dgm:spPr/>
    </dgm:pt>
    <dgm:pt modelId="{FA4209CE-CAE4-40D2-89C6-4E5B5CA7FD0E}" type="pres">
      <dgm:prSet presAssocID="{4D6A3492-2741-48CB-9E55-AC35DAD3EA44}" presName="Name19" presStyleLbl="parChTrans1D4" presStyleIdx="2" presStyleCnt="9"/>
      <dgm:spPr/>
      <dgm:t>
        <a:bodyPr/>
        <a:lstStyle/>
        <a:p>
          <a:pPr latinLnBrk="1"/>
          <a:endParaRPr lang="ko-KR" altLang="en-US"/>
        </a:p>
      </dgm:t>
    </dgm:pt>
    <dgm:pt modelId="{9149774D-C887-45EA-AA8B-9F6DE4E31807}" type="pres">
      <dgm:prSet presAssocID="{9F2AAAF3-FF40-40A1-B26E-816A041CC42F}" presName="Name21" presStyleCnt="0"/>
      <dgm:spPr/>
    </dgm:pt>
    <dgm:pt modelId="{AC7514BB-D6E8-4815-A84B-2F5297EBC85C}" type="pres">
      <dgm:prSet presAssocID="{9F2AAAF3-FF40-40A1-B26E-816A041CC42F}" presName="level2Shape" presStyleLbl="node4" presStyleIdx="2" presStyleCnt="9" custScaleY="85810" custLinFactNeighborX="-49716" custLinFactNeighborY="-93865"/>
      <dgm:spPr/>
      <dgm:t>
        <a:bodyPr/>
        <a:lstStyle/>
        <a:p>
          <a:pPr latinLnBrk="1"/>
          <a:endParaRPr lang="ko-KR" altLang="en-US"/>
        </a:p>
      </dgm:t>
    </dgm:pt>
    <dgm:pt modelId="{993E7001-AB86-46F6-9018-283D0D742DC3}" type="pres">
      <dgm:prSet presAssocID="{9F2AAAF3-FF40-40A1-B26E-816A041CC42F}" presName="hierChild3" presStyleCnt="0"/>
      <dgm:spPr/>
    </dgm:pt>
    <dgm:pt modelId="{FF35F630-064C-4687-B4D2-B21DCB2D489C}" type="pres">
      <dgm:prSet presAssocID="{630A79DE-A36C-408C-9936-2AB0C6BFEEA6}" presName="Name19" presStyleLbl="parChTrans1D3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2AA60CE0-8194-4219-B630-92EFE4EB7271}" type="pres">
      <dgm:prSet presAssocID="{1DE90533-AFD1-454F-A4EA-E3186D7790FB}" presName="Name21" presStyleCnt="0"/>
      <dgm:spPr/>
    </dgm:pt>
    <dgm:pt modelId="{5C2650B9-0736-4747-A87F-E7014F6EC5CF}" type="pres">
      <dgm:prSet presAssocID="{1DE90533-AFD1-454F-A4EA-E3186D7790FB}" presName="level2Shape" presStyleLbl="node3" presStyleIdx="1" presStyleCnt="3" custAng="0" custScaleX="237138" custScaleY="91479" custLinFactY="-55888" custLinFactNeighborX="-80300" custLinFactNeighborY="-100000"/>
      <dgm:spPr/>
      <dgm:t>
        <a:bodyPr/>
        <a:lstStyle/>
        <a:p>
          <a:pPr latinLnBrk="1"/>
          <a:endParaRPr lang="ko-KR" altLang="en-US"/>
        </a:p>
      </dgm:t>
    </dgm:pt>
    <dgm:pt modelId="{C270B331-3623-40B1-8210-E2C6739AC52A}" type="pres">
      <dgm:prSet presAssocID="{1DE90533-AFD1-454F-A4EA-E3186D7790FB}" presName="hierChild3" presStyleCnt="0"/>
      <dgm:spPr/>
    </dgm:pt>
    <dgm:pt modelId="{A4FEACF3-72C6-46BE-BFDA-EA07CF5A60F1}" type="pres">
      <dgm:prSet presAssocID="{06B81D02-2D9A-4483-90D4-885F64D8EAD0}" presName="Name19" presStyleLbl="parChTrans1D4" presStyleIdx="3" presStyleCnt="9"/>
      <dgm:spPr/>
      <dgm:t>
        <a:bodyPr/>
        <a:lstStyle/>
        <a:p>
          <a:pPr latinLnBrk="1"/>
          <a:endParaRPr lang="ko-KR" altLang="en-US"/>
        </a:p>
      </dgm:t>
    </dgm:pt>
    <dgm:pt modelId="{E4FECDFB-9C65-4620-893A-F61B863076E3}" type="pres">
      <dgm:prSet presAssocID="{DB407D0C-BC0C-41DA-B4D0-8400BA3720A0}" presName="Name21" presStyleCnt="0"/>
      <dgm:spPr/>
    </dgm:pt>
    <dgm:pt modelId="{6A0A8529-49AD-49B0-9649-710A184CDDE7}" type="pres">
      <dgm:prSet presAssocID="{DB407D0C-BC0C-41DA-B4D0-8400BA3720A0}" presName="level2Shape" presStyleLbl="node4" presStyleIdx="3" presStyleCnt="9" custFlipVert="0" custScaleY="69963" custLinFactNeighborX="-65231" custLinFactNeighborY="-90521"/>
      <dgm:spPr/>
      <dgm:t>
        <a:bodyPr/>
        <a:lstStyle/>
        <a:p>
          <a:pPr latinLnBrk="1"/>
          <a:endParaRPr lang="ko-KR" altLang="en-US"/>
        </a:p>
      </dgm:t>
    </dgm:pt>
    <dgm:pt modelId="{60D43F44-49C0-4773-A62C-C66B4FCB1221}" type="pres">
      <dgm:prSet presAssocID="{DB407D0C-BC0C-41DA-B4D0-8400BA3720A0}" presName="hierChild3" presStyleCnt="0"/>
      <dgm:spPr/>
    </dgm:pt>
    <dgm:pt modelId="{58086245-B21E-4EA4-91F9-B34C288B61AB}" type="pres">
      <dgm:prSet presAssocID="{DA17FE5E-A59D-4E6A-8761-476D7690FAF1}" presName="Name19" presStyleLbl="parChTrans1D4" presStyleIdx="4" presStyleCnt="9"/>
      <dgm:spPr/>
      <dgm:t>
        <a:bodyPr/>
        <a:lstStyle/>
        <a:p>
          <a:pPr latinLnBrk="1"/>
          <a:endParaRPr lang="ko-KR" altLang="en-US"/>
        </a:p>
      </dgm:t>
    </dgm:pt>
    <dgm:pt modelId="{E77DC38F-F3A4-446D-BD92-E92C23171E91}" type="pres">
      <dgm:prSet presAssocID="{823EE5A3-6D0C-4493-9168-12745B9448F8}" presName="Name21" presStyleCnt="0"/>
      <dgm:spPr/>
    </dgm:pt>
    <dgm:pt modelId="{24826EB6-13EB-4646-B999-6BB721BA0887}" type="pres">
      <dgm:prSet presAssocID="{823EE5A3-6D0C-4493-9168-12745B9448F8}" presName="level2Shape" presStyleLbl="node4" presStyleIdx="4" presStyleCnt="9" custScaleY="71917" custLinFactNeighborX="-80746" custLinFactNeighborY="-91561"/>
      <dgm:spPr/>
      <dgm:t>
        <a:bodyPr/>
        <a:lstStyle/>
        <a:p>
          <a:pPr latinLnBrk="1"/>
          <a:endParaRPr lang="ko-KR" altLang="en-US"/>
        </a:p>
      </dgm:t>
    </dgm:pt>
    <dgm:pt modelId="{4B8DD5F7-9898-4FBC-8417-49913E7D216B}" type="pres">
      <dgm:prSet presAssocID="{823EE5A3-6D0C-4493-9168-12745B9448F8}" presName="hierChild3" presStyleCnt="0"/>
      <dgm:spPr/>
    </dgm:pt>
    <dgm:pt modelId="{6832DCF9-78AF-4A04-8A42-5D70823CD2A4}" type="pres">
      <dgm:prSet presAssocID="{498E685F-DE5F-4571-B253-B7403BD1D67D}" presName="Name19" presStyleLbl="parChTrans1D4" presStyleIdx="5" presStyleCnt="9"/>
      <dgm:spPr/>
      <dgm:t>
        <a:bodyPr/>
        <a:lstStyle/>
        <a:p>
          <a:pPr latinLnBrk="1"/>
          <a:endParaRPr lang="ko-KR" altLang="en-US"/>
        </a:p>
      </dgm:t>
    </dgm:pt>
    <dgm:pt modelId="{CFE83413-B9B7-4994-8AB2-92A03C92AC6D}" type="pres">
      <dgm:prSet presAssocID="{755F8C04-C872-4BB6-8CC6-1125B889B6EE}" presName="Name21" presStyleCnt="0"/>
      <dgm:spPr/>
    </dgm:pt>
    <dgm:pt modelId="{0FE95341-E837-47D8-9228-80CFD2473172}" type="pres">
      <dgm:prSet presAssocID="{755F8C04-C872-4BB6-8CC6-1125B889B6EE}" presName="level2Shape" presStyleLbl="node4" presStyleIdx="5" presStyleCnt="9" custScaleY="76828" custLinFactX="-10572" custLinFactNeighborX="-100000" custLinFactNeighborY="-97890"/>
      <dgm:spPr/>
      <dgm:t>
        <a:bodyPr/>
        <a:lstStyle/>
        <a:p>
          <a:pPr latinLnBrk="1"/>
          <a:endParaRPr lang="ko-KR" altLang="en-US"/>
        </a:p>
      </dgm:t>
    </dgm:pt>
    <dgm:pt modelId="{E8F4285F-7401-4584-A361-771680DF2760}" type="pres">
      <dgm:prSet presAssocID="{755F8C04-C872-4BB6-8CC6-1125B889B6EE}" presName="hierChild3" presStyleCnt="0"/>
      <dgm:spPr/>
    </dgm:pt>
    <dgm:pt modelId="{3E371DA6-4D32-4A54-942F-AD42DE2E1E42}" type="pres">
      <dgm:prSet presAssocID="{EE7F801B-0996-4E5F-BF4A-0404D5F8DB22}" presName="Name19" presStyleLbl="parChTrans1D3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30529C97-490F-4027-A10A-BC3207CFA0C7}" type="pres">
      <dgm:prSet presAssocID="{55193442-75FA-40F5-96BD-CC0550034723}" presName="Name21" presStyleCnt="0"/>
      <dgm:spPr/>
    </dgm:pt>
    <dgm:pt modelId="{8DFF2926-77A5-4997-9AE6-304CBFC9AD38}" type="pres">
      <dgm:prSet presAssocID="{55193442-75FA-40F5-96BD-CC0550034723}" presName="level2Shape" presStyleLbl="node3" presStyleIdx="2" presStyleCnt="3" custScaleX="226623" custScaleY="85762" custLinFactX="-48528" custLinFactY="-51767" custLinFactNeighborX="-100000" custLinFactNeighborY="-100000"/>
      <dgm:spPr/>
      <dgm:t>
        <a:bodyPr/>
        <a:lstStyle/>
        <a:p>
          <a:pPr latinLnBrk="1"/>
          <a:endParaRPr lang="ko-KR" altLang="en-US"/>
        </a:p>
      </dgm:t>
    </dgm:pt>
    <dgm:pt modelId="{66400377-1FAA-4110-90E5-4BDBECE6F525}" type="pres">
      <dgm:prSet presAssocID="{55193442-75FA-40F5-96BD-CC0550034723}" presName="hierChild3" presStyleCnt="0"/>
      <dgm:spPr/>
    </dgm:pt>
    <dgm:pt modelId="{E7B04825-759E-4173-BA33-12ADB83A9A01}" type="pres">
      <dgm:prSet presAssocID="{4B9B7FEA-C521-4F79-A7BD-73CC8B7E272C}" presName="Name19" presStyleLbl="parChTrans1D4" presStyleIdx="6" presStyleCnt="9"/>
      <dgm:spPr/>
      <dgm:t>
        <a:bodyPr/>
        <a:lstStyle/>
        <a:p>
          <a:pPr latinLnBrk="1"/>
          <a:endParaRPr lang="ko-KR" altLang="en-US"/>
        </a:p>
      </dgm:t>
    </dgm:pt>
    <dgm:pt modelId="{1056172B-4185-4F10-9E0B-C128E7645EDA}" type="pres">
      <dgm:prSet presAssocID="{357EE979-BC4D-4D08-BCEE-122EF9B25AE1}" presName="Name21" presStyleCnt="0"/>
      <dgm:spPr/>
    </dgm:pt>
    <dgm:pt modelId="{ABF63648-9638-42E7-8542-1797AA9AFD0E}" type="pres">
      <dgm:prSet presAssocID="{357EE979-BC4D-4D08-BCEE-122EF9B25AE1}" presName="level2Shape" presStyleLbl="node4" presStyleIdx="6" presStyleCnt="9" custScaleY="70529" custLinFactX="-19256" custLinFactNeighborX="-100000" custLinFactNeighborY="-85636"/>
      <dgm:spPr/>
      <dgm:t>
        <a:bodyPr/>
        <a:lstStyle/>
        <a:p>
          <a:pPr latinLnBrk="1"/>
          <a:endParaRPr lang="ko-KR" altLang="en-US"/>
        </a:p>
      </dgm:t>
    </dgm:pt>
    <dgm:pt modelId="{98D8B991-2B93-4754-AF47-A9501E4E28D3}" type="pres">
      <dgm:prSet presAssocID="{357EE979-BC4D-4D08-BCEE-122EF9B25AE1}" presName="hierChild3" presStyleCnt="0"/>
      <dgm:spPr/>
    </dgm:pt>
    <dgm:pt modelId="{27EDF95F-BFBE-4729-BB12-10DF4E52C964}" type="pres">
      <dgm:prSet presAssocID="{6525935C-B540-4CC1-8615-5025CB86B711}" presName="Name19" presStyleLbl="parChTrans1D4" presStyleIdx="7" presStyleCnt="9"/>
      <dgm:spPr/>
      <dgm:t>
        <a:bodyPr/>
        <a:lstStyle/>
        <a:p>
          <a:pPr latinLnBrk="1"/>
          <a:endParaRPr lang="ko-KR" altLang="en-US"/>
        </a:p>
      </dgm:t>
    </dgm:pt>
    <dgm:pt modelId="{87396F42-2323-420D-936B-FAD8BBED4985}" type="pres">
      <dgm:prSet presAssocID="{2B659E29-0C01-46A0-9765-13247E77FA73}" presName="Name21" presStyleCnt="0"/>
      <dgm:spPr/>
    </dgm:pt>
    <dgm:pt modelId="{AA0F8EBC-A8CD-4218-B052-0A0B3AA2D158}" type="pres">
      <dgm:prSet presAssocID="{2B659E29-0C01-46A0-9765-13247E77FA73}" presName="level2Shape" presStyleLbl="node4" presStyleIdx="7" presStyleCnt="9" custScaleY="72909" custLinFactX="-54033" custLinFactNeighborX="-100000" custLinFactNeighborY="-85905"/>
      <dgm:spPr/>
      <dgm:t>
        <a:bodyPr/>
        <a:lstStyle/>
        <a:p>
          <a:pPr latinLnBrk="1"/>
          <a:endParaRPr lang="ko-KR" altLang="en-US"/>
        </a:p>
      </dgm:t>
    </dgm:pt>
    <dgm:pt modelId="{8A14F26A-8FEB-4296-8E0D-46979E944929}" type="pres">
      <dgm:prSet presAssocID="{2B659E29-0C01-46A0-9765-13247E77FA73}" presName="hierChild3" presStyleCnt="0"/>
      <dgm:spPr/>
    </dgm:pt>
    <dgm:pt modelId="{6CF00D9D-47FC-4198-B535-AD670D1F0F43}" type="pres">
      <dgm:prSet presAssocID="{A833FB0E-F69B-4AF0-853E-7EDDE21484FF}" presName="Name19" presStyleLbl="parChTrans1D4" presStyleIdx="8" presStyleCnt="9"/>
      <dgm:spPr/>
      <dgm:t>
        <a:bodyPr/>
        <a:lstStyle/>
        <a:p>
          <a:pPr latinLnBrk="1"/>
          <a:endParaRPr lang="ko-KR" altLang="en-US"/>
        </a:p>
      </dgm:t>
    </dgm:pt>
    <dgm:pt modelId="{68A1FC9B-2C54-4D1A-9CC8-93942D307CF5}" type="pres">
      <dgm:prSet presAssocID="{68DD237F-55CD-475C-B97E-9135DD8D1190}" presName="Name21" presStyleCnt="0"/>
      <dgm:spPr/>
    </dgm:pt>
    <dgm:pt modelId="{2BE3ECA1-FE6E-4BCB-96B5-7254E85EE73D}" type="pres">
      <dgm:prSet presAssocID="{68DD237F-55CD-475C-B97E-9135DD8D1190}" presName="level2Shape" presStyleLbl="node4" presStyleIdx="8" presStyleCnt="9" custScaleY="72909" custLinFactX="-72680" custLinFactNeighborX="-100000" custLinFactNeighborY="-83139"/>
      <dgm:spPr/>
      <dgm:t>
        <a:bodyPr/>
        <a:lstStyle/>
        <a:p>
          <a:pPr latinLnBrk="1"/>
          <a:endParaRPr lang="ko-KR" altLang="en-US"/>
        </a:p>
      </dgm:t>
    </dgm:pt>
    <dgm:pt modelId="{345BB7A0-660D-43AC-8B66-E60A84A98CDA}" type="pres">
      <dgm:prSet presAssocID="{68DD237F-55CD-475C-B97E-9135DD8D1190}" presName="hierChild3" presStyleCnt="0"/>
      <dgm:spPr/>
    </dgm:pt>
    <dgm:pt modelId="{F6C36EB8-D514-4B3F-A516-A4B1FF5BB8BA}" type="pres">
      <dgm:prSet presAssocID="{444A793F-2508-4668-89B7-30C032B32AB7}" presName="bgShapesFlow" presStyleCnt="0"/>
      <dgm:spPr/>
    </dgm:pt>
  </dgm:ptLst>
  <dgm:cxnLst>
    <dgm:cxn modelId="{4F39739E-97A0-4DF5-8502-4A3F1F8F1471}" type="presOf" srcId="{18584F10-9BA3-4D0F-83CE-14FA1D138664}" destId="{40DB38AD-39D3-444D-9072-4BD472BCE2CC}" srcOrd="0" destOrd="0" presId="urn:microsoft.com/office/officeart/2005/8/layout/hierarchy6"/>
    <dgm:cxn modelId="{7D45C16D-4242-4A3A-91EF-8DAC3BEDD1FF}" type="presOf" srcId="{A833FB0E-F69B-4AF0-853E-7EDDE21484FF}" destId="{6CF00D9D-47FC-4198-B535-AD670D1F0F43}" srcOrd="0" destOrd="0" presId="urn:microsoft.com/office/officeart/2005/8/layout/hierarchy6"/>
    <dgm:cxn modelId="{E4C4BCF6-2021-41CA-8169-910497800B12}" type="presOf" srcId="{498E685F-DE5F-4571-B253-B7403BD1D67D}" destId="{6832DCF9-78AF-4A04-8A42-5D70823CD2A4}" srcOrd="0" destOrd="0" presId="urn:microsoft.com/office/officeart/2005/8/layout/hierarchy6"/>
    <dgm:cxn modelId="{389EAD84-1C04-4F39-8466-8D1594810742}" srcId="{1DE90533-AFD1-454F-A4EA-E3186D7790FB}" destId="{823EE5A3-6D0C-4493-9168-12745B9448F8}" srcOrd="1" destOrd="0" parTransId="{DA17FE5E-A59D-4E6A-8761-476D7690FAF1}" sibTransId="{133C123F-3DB4-4734-925E-6CF78EAF8F02}"/>
    <dgm:cxn modelId="{33E4A7DA-B763-44C2-9A89-0E2B280C11AD}" type="presOf" srcId="{C9951D8B-A090-4F2F-97AE-4EF52B4570BB}" destId="{74E6F8C2-A0C6-4A2B-B2A9-3E6FE753FD2B}" srcOrd="0" destOrd="0" presId="urn:microsoft.com/office/officeart/2005/8/layout/hierarchy6"/>
    <dgm:cxn modelId="{0FB088ED-EE95-4A43-895D-ADA8AB48ED32}" type="presOf" srcId="{4D6A3492-2741-48CB-9E55-AC35DAD3EA44}" destId="{FA4209CE-CAE4-40D2-89C6-4E5B5CA7FD0E}" srcOrd="0" destOrd="0" presId="urn:microsoft.com/office/officeart/2005/8/layout/hierarchy6"/>
    <dgm:cxn modelId="{ED5C2AD2-2CE2-4D77-8BD4-56D1F0159D24}" type="presOf" srcId="{55193442-75FA-40F5-96BD-CC0550034723}" destId="{8DFF2926-77A5-4997-9AE6-304CBFC9AD38}" srcOrd="0" destOrd="0" presId="urn:microsoft.com/office/officeart/2005/8/layout/hierarchy6"/>
    <dgm:cxn modelId="{7C7DBF39-2AC2-402C-B297-7E55A1154915}" srcId="{55193442-75FA-40F5-96BD-CC0550034723}" destId="{357EE979-BC4D-4D08-BCEE-122EF9B25AE1}" srcOrd="0" destOrd="0" parTransId="{4B9B7FEA-C521-4F79-A7BD-73CC8B7E272C}" sibTransId="{50CF4A90-88B7-412F-A237-56EB3DC52EEF}"/>
    <dgm:cxn modelId="{AE59A2EA-D9D7-41CD-B0E9-61D33DB74C3F}" type="presOf" srcId="{823EE5A3-6D0C-4493-9168-12745B9448F8}" destId="{24826EB6-13EB-4646-B999-6BB721BA0887}" srcOrd="0" destOrd="0" presId="urn:microsoft.com/office/officeart/2005/8/layout/hierarchy6"/>
    <dgm:cxn modelId="{2F10E0FA-9FFE-4B67-9A2D-FFE546BD61E6}" type="presOf" srcId="{2B659E29-0C01-46A0-9765-13247E77FA73}" destId="{AA0F8EBC-A8CD-4218-B052-0A0B3AA2D158}" srcOrd="0" destOrd="0" presId="urn:microsoft.com/office/officeart/2005/8/layout/hierarchy6"/>
    <dgm:cxn modelId="{D2B05DC6-374F-42A0-A405-996A55A6820F}" srcId="{18584F10-9BA3-4D0F-83CE-14FA1D138664}" destId="{C9951D8B-A090-4F2F-97AE-4EF52B4570BB}" srcOrd="0" destOrd="0" parTransId="{D31D4B63-C656-4172-BD3A-7E4C1BFB815E}" sibTransId="{171592AE-9F5C-49BA-9332-511A5326078A}"/>
    <dgm:cxn modelId="{1EE59230-7DF1-479A-BC7F-6656430E7450}" type="presOf" srcId="{755F8C04-C872-4BB6-8CC6-1125B889B6EE}" destId="{0FE95341-E837-47D8-9228-80CFD2473172}" srcOrd="0" destOrd="0" presId="urn:microsoft.com/office/officeart/2005/8/layout/hierarchy6"/>
    <dgm:cxn modelId="{D0397C18-B0F7-4008-9DCD-039520CC5808}" type="presOf" srcId="{444A793F-2508-4668-89B7-30C032B32AB7}" destId="{54290A0F-DA16-4F7D-A0FA-339E94BC8E02}" srcOrd="0" destOrd="0" presId="urn:microsoft.com/office/officeart/2005/8/layout/hierarchy6"/>
    <dgm:cxn modelId="{C8131BF3-BEEE-4C09-BDAF-D3C05D3DB563}" type="presOf" srcId="{EEF71DA8-21A7-4C7D-8B06-927A8910564F}" destId="{5E04380B-9E1F-4C14-9F2D-54059AD0B78D}" srcOrd="0" destOrd="0" presId="urn:microsoft.com/office/officeart/2005/8/layout/hierarchy6"/>
    <dgm:cxn modelId="{61DAE4A6-6319-483C-B5F6-848AFE30A908}" type="presOf" srcId="{D3987CC2-E7C8-4373-A10A-953A5029CC2D}" destId="{35E9AAA5-BCE0-4481-AF85-FECA3DB6CC46}" srcOrd="0" destOrd="0" presId="urn:microsoft.com/office/officeart/2005/8/layout/hierarchy6"/>
    <dgm:cxn modelId="{043DAD5A-A798-4568-BF7E-4574931634F1}" type="presOf" srcId="{DA17FE5E-A59D-4E6A-8761-476D7690FAF1}" destId="{58086245-B21E-4EA4-91F9-B34C288B61AB}" srcOrd="0" destOrd="0" presId="urn:microsoft.com/office/officeart/2005/8/layout/hierarchy6"/>
    <dgm:cxn modelId="{9C96A932-44C8-464C-BDB3-766EBE26D7D0}" type="presOf" srcId="{9F2AAAF3-FF40-40A1-B26E-816A041CC42F}" destId="{AC7514BB-D6E8-4815-A84B-2F5297EBC85C}" srcOrd="0" destOrd="0" presId="urn:microsoft.com/office/officeart/2005/8/layout/hierarchy6"/>
    <dgm:cxn modelId="{476E0A6F-8ACF-4D9C-B8FF-D4E7C0E5B17B}" srcId="{18584F10-9BA3-4D0F-83CE-14FA1D138664}" destId="{9F2AAAF3-FF40-40A1-B26E-816A041CC42F}" srcOrd="2" destOrd="0" parTransId="{4D6A3492-2741-48CB-9E55-AC35DAD3EA44}" sibTransId="{9662B1B9-FDA6-46C1-98B6-E441553553CD}"/>
    <dgm:cxn modelId="{F61E6B1C-657B-4E8E-BC77-071CF2AD9D5C}" type="presOf" srcId="{357EE979-BC4D-4D08-BCEE-122EF9B25AE1}" destId="{ABF63648-9638-42E7-8542-1797AA9AFD0E}" srcOrd="0" destOrd="0" presId="urn:microsoft.com/office/officeart/2005/8/layout/hierarchy6"/>
    <dgm:cxn modelId="{00C8A5BD-EDF6-4010-9A23-71DD1C9B4B85}" type="presOf" srcId="{6525935C-B540-4CC1-8615-5025CB86B711}" destId="{27EDF95F-BFBE-4729-BB12-10DF4E52C964}" srcOrd="0" destOrd="0" presId="urn:microsoft.com/office/officeart/2005/8/layout/hierarchy6"/>
    <dgm:cxn modelId="{BF2A306E-1A25-4391-AB51-3AF6F13D8817}" srcId="{444A793F-2508-4668-89B7-30C032B32AB7}" destId="{EEF71DA8-21A7-4C7D-8B06-927A8910564F}" srcOrd="0" destOrd="0" parTransId="{FD89022A-3CAD-450C-A37C-DB50B638CACB}" sibTransId="{C474CE99-0DCC-4D63-8CA8-5ACBEE624C38}"/>
    <dgm:cxn modelId="{4B2DF626-A14E-4A0A-8E03-4D0B18453EA0}" srcId="{D8280085-2A7E-4B75-ADCA-BAF6A68E874C}" destId="{18584F10-9BA3-4D0F-83CE-14FA1D138664}" srcOrd="0" destOrd="0" parTransId="{BE55BB6C-E085-4CCF-B741-5D10310A4731}" sibTransId="{5AB5D9B7-FF67-4A62-951C-3CFE63B57C33}"/>
    <dgm:cxn modelId="{23D91002-6D3F-4179-8A47-2216E1435392}" srcId="{D8280085-2A7E-4B75-ADCA-BAF6A68E874C}" destId="{1DE90533-AFD1-454F-A4EA-E3186D7790FB}" srcOrd="1" destOrd="0" parTransId="{630A79DE-A36C-408C-9936-2AB0C6BFEEA6}" sibTransId="{EBF70574-B400-4907-BB04-DF39EDEB16A7}"/>
    <dgm:cxn modelId="{0289F3E1-3C3E-44D8-B575-8A58B6C1C795}" type="presOf" srcId="{072DE101-81A4-43E1-9DDD-01FCCAE1B3C1}" destId="{AB1A8D30-2824-45EE-95BD-71EAF7FD4B9C}" srcOrd="0" destOrd="0" presId="urn:microsoft.com/office/officeart/2005/8/layout/hierarchy6"/>
    <dgm:cxn modelId="{166AFDAC-3165-4B71-B0FB-86D4784633B5}" type="presOf" srcId="{06B81D02-2D9A-4483-90D4-885F64D8EAD0}" destId="{A4FEACF3-72C6-46BE-BFDA-EA07CF5A60F1}" srcOrd="0" destOrd="0" presId="urn:microsoft.com/office/officeart/2005/8/layout/hierarchy6"/>
    <dgm:cxn modelId="{D43252C3-AF76-429C-BB6F-53EB46BB49AA}" srcId="{18584F10-9BA3-4D0F-83CE-14FA1D138664}" destId="{696A31AA-FEE0-4C09-B7C5-E4805EAAA083}" srcOrd="1" destOrd="0" parTransId="{072DE101-81A4-43E1-9DDD-01FCCAE1B3C1}" sibTransId="{9CF76D44-7766-4957-A8D7-D1398F5A3B9A}"/>
    <dgm:cxn modelId="{A34432CF-8960-4D6E-9742-BD4553C4550D}" type="presOf" srcId="{68DD237F-55CD-475C-B97E-9135DD8D1190}" destId="{2BE3ECA1-FE6E-4BCB-96B5-7254E85EE73D}" srcOrd="0" destOrd="0" presId="urn:microsoft.com/office/officeart/2005/8/layout/hierarchy6"/>
    <dgm:cxn modelId="{25760F7C-9359-4F52-9193-1FB4E4A3F300}" type="presOf" srcId="{630A79DE-A36C-408C-9936-2AB0C6BFEEA6}" destId="{FF35F630-064C-4687-B4D2-B21DCB2D489C}" srcOrd="0" destOrd="0" presId="urn:microsoft.com/office/officeart/2005/8/layout/hierarchy6"/>
    <dgm:cxn modelId="{A9B727FB-09D6-4F12-B0BC-F408397FC0BE}" type="presOf" srcId="{696A31AA-FEE0-4C09-B7C5-E4805EAAA083}" destId="{B1B999FB-BDF6-4BC2-B37A-9696984F14DB}" srcOrd="0" destOrd="0" presId="urn:microsoft.com/office/officeart/2005/8/layout/hierarchy6"/>
    <dgm:cxn modelId="{7080BAC3-A225-4385-AEC6-A970B242E78B}" srcId="{D8280085-2A7E-4B75-ADCA-BAF6A68E874C}" destId="{55193442-75FA-40F5-96BD-CC0550034723}" srcOrd="2" destOrd="0" parTransId="{EE7F801B-0996-4E5F-BF4A-0404D5F8DB22}" sibTransId="{B43F5B76-D30B-42D9-A1D6-7AD8B86C85AF}"/>
    <dgm:cxn modelId="{A5FA1D76-9363-4F06-8CB7-28A096861AC5}" type="presOf" srcId="{4B9B7FEA-C521-4F79-A7BD-73CC8B7E272C}" destId="{E7B04825-759E-4173-BA33-12ADB83A9A01}" srcOrd="0" destOrd="0" presId="urn:microsoft.com/office/officeart/2005/8/layout/hierarchy6"/>
    <dgm:cxn modelId="{E2D4CD5C-372F-40E9-AF96-5BCBFC530659}" type="presOf" srcId="{D8280085-2A7E-4B75-ADCA-BAF6A68E874C}" destId="{92F8F419-0A80-47DA-97F2-E56B53D37EA9}" srcOrd="0" destOrd="0" presId="urn:microsoft.com/office/officeart/2005/8/layout/hierarchy6"/>
    <dgm:cxn modelId="{EBAD7FC2-5E2F-44BD-9A24-BD26476154C4}" srcId="{1DE90533-AFD1-454F-A4EA-E3186D7790FB}" destId="{755F8C04-C872-4BB6-8CC6-1125B889B6EE}" srcOrd="2" destOrd="0" parTransId="{498E685F-DE5F-4571-B253-B7403BD1D67D}" sibTransId="{623B21E7-964F-47F8-92DE-02D4576C7F30}"/>
    <dgm:cxn modelId="{933846FF-7AC6-445F-85A2-67B57E1A1C1B}" srcId="{55193442-75FA-40F5-96BD-CC0550034723}" destId="{68DD237F-55CD-475C-B97E-9135DD8D1190}" srcOrd="2" destOrd="0" parTransId="{A833FB0E-F69B-4AF0-853E-7EDDE21484FF}" sibTransId="{E22B25F8-471E-45D9-AA8F-66A3A314E2EF}"/>
    <dgm:cxn modelId="{701001E9-F1C4-436A-899C-D7DE8320BB92}" srcId="{1DE90533-AFD1-454F-A4EA-E3186D7790FB}" destId="{DB407D0C-BC0C-41DA-B4D0-8400BA3720A0}" srcOrd="0" destOrd="0" parTransId="{06B81D02-2D9A-4483-90D4-885F64D8EAD0}" sibTransId="{B80F82E8-C919-43B0-BD2F-E74FF118F375}"/>
    <dgm:cxn modelId="{6F5334D1-AC72-402C-8E78-4AC2FACE634B}" type="presOf" srcId="{BE55BB6C-E085-4CCF-B741-5D10310A4731}" destId="{6F4DE8A5-8870-4157-9951-F30C7170B7F2}" srcOrd="0" destOrd="0" presId="urn:microsoft.com/office/officeart/2005/8/layout/hierarchy6"/>
    <dgm:cxn modelId="{7E9DB665-6D67-4283-BF6D-889E213A83C0}" srcId="{55193442-75FA-40F5-96BD-CC0550034723}" destId="{2B659E29-0C01-46A0-9765-13247E77FA73}" srcOrd="1" destOrd="0" parTransId="{6525935C-B540-4CC1-8615-5025CB86B711}" sibTransId="{9EFF5031-0787-43B1-A912-B3E8AB049F8C}"/>
    <dgm:cxn modelId="{C2BB074B-250A-4262-ACF6-B0B06C23BE38}" type="presOf" srcId="{1DE90533-AFD1-454F-A4EA-E3186D7790FB}" destId="{5C2650B9-0736-4747-A87F-E7014F6EC5CF}" srcOrd="0" destOrd="0" presId="urn:microsoft.com/office/officeart/2005/8/layout/hierarchy6"/>
    <dgm:cxn modelId="{C2DD4D22-4A10-47A5-B1CB-6B2897943EC1}" type="presOf" srcId="{EE7F801B-0996-4E5F-BF4A-0404D5F8DB22}" destId="{3E371DA6-4D32-4A54-942F-AD42DE2E1E42}" srcOrd="0" destOrd="0" presId="urn:microsoft.com/office/officeart/2005/8/layout/hierarchy6"/>
    <dgm:cxn modelId="{168F9B17-A029-4E31-9C82-238817C68FB5}" type="presOf" srcId="{DB407D0C-BC0C-41DA-B4D0-8400BA3720A0}" destId="{6A0A8529-49AD-49B0-9649-710A184CDDE7}" srcOrd="0" destOrd="0" presId="urn:microsoft.com/office/officeart/2005/8/layout/hierarchy6"/>
    <dgm:cxn modelId="{DB3FA883-237B-45E5-A072-6114ED5B9068}" type="presOf" srcId="{D31D4B63-C656-4172-BD3A-7E4C1BFB815E}" destId="{2DF8022E-6B70-4859-BC42-500DE7BB8A7E}" srcOrd="0" destOrd="0" presId="urn:microsoft.com/office/officeart/2005/8/layout/hierarchy6"/>
    <dgm:cxn modelId="{AE0FDC64-0072-430D-8A21-B6B6D86BC71B}" srcId="{EEF71DA8-21A7-4C7D-8B06-927A8910564F}" destId="{D8280085-2A7E-4B75-ADCA-BAF6A68E874C}" srcOrd="0" destOrd="0" parTransId="{D3987CC2-E7C8-4373-A10A-953A5029CC2D}" sibTransId="{82FAFB9C-D465-49FA-9D21-949C47F67E65}"/>
    <dgm:cxn modelId="{9526B13E-2488-47AE-BA35-1018D61357F7}" type="presParOf" srcId="{54290A0F-DA16-4F7D-A0FA-339E94BC8E02}" destId="{FCA96AD4-9760-43A6-AAD3-BC9C9D2954EE}" srcOrd="0" destOrd="0" presId="urn:microsoft.com/office/officeart/2005/8/layout/hierarchy6"/>
    <dgm:cxn modelId="{42D622FF-042E-4953-A5E7-0CE16F0E25A5}" type="presParOf" srcId="{FCA96AD4-9760-43A6-AAD3-BC9C9D2954EE}" destId="{46FAE862-B1A9-41EB-BFA4-944C54DC987D}" srcOrd="0" destOrd="0" presId="urn:microsoft.com/office/officeart/2005/8/layout/hierarchy6"/>
    <dgm:cxn modelId="{D8684F2C-6F44-49B7-8CDE-2A1A203607CC}" type="presParOf" srcId="{46FAE862-B1A9-41EB-BFA4-944C54DC987D}" destId="{798FA9FB-21C6-4211-AF02-F9B30258DAD1}" srcOrd="0" destOrd="0" presId="urn:microsoft.com/office/officeart/2005/8/layout/hierarchy6"/>
    <dgm:cxn modelId="{72DEF7BA-C146-4E68-9E22-B621D20B3907}" type="presParOf" srcId="{798FA9FB-21C6-4211-AF02-F9B30258DAD1}" destId="{5E04380B-9E1F-4C14-9F2D-54059AD0B78D}" srcOrd="0" destOrd="0" presId="urn:microsoft.com/office/officeart/2005/8/layout/hierarchy6"/>
    <dgm:cxn modelId="{23A14464-A97F-4340-9D93-38AB9D62C351}" type="presParOf" srcId="{798FA9FB-21C6-4211-AF02-F9B30258DAD1}" destId="{4D71743C-9A8A-4093-B22E-4E39F871358F}" srcOrd="1" destOrd="0" presId="urn:microsoft.com/office/officeart/2005/8/layout/hierarchy6"/>
    <dgm:cxn modelId="{8291B45A-28E1-4213-856C-322C96A29926}" type="presParOf" srcId="{4D71743C-9A8A-4093-B22E-4E39F871358F}" destId="{35E9AAA5-BCE0-4481-AF85-FECA3DB6CC46}" srcOrd="0" destOrd="0" presId="urn:microsoft.com/office/officeart/2005/8/layout/hierarchy6"/>
    <dgm:cxn modelId="{BB65293A-6520-4287-82A4-219B089CFECC}" type="presParOf" srcId="{4D71743C-9A8A-4093-B22E-4E39F871358F}" destId="{48D88CB9-7CE7-4CDD-B8CA-68FC7DA60001}" srcOrd="1" destOrd="0" presId="urn:microsoft.com/office/officeart/2005/8/layout/hierarchy6"/>
    <dgm:cxn modelId="{49E0E830-98FF-498D-9E09-6E8E0915E4A8}" type="presParOf" srcId="{48D88CB9-7CE7-4CDD-B8CA-68FC7DA60001}" destId="{92F8F419-0A80-47DA-97F2-E56B53D37EA9}" srcOrd="0" destOrd="0" presId="urn:microsoft.com/office/officeart/2005/8/layout/hierarchy6"/>
    <dgm:cxn modelId="{4E0F7EE5-55BE-4EE8-9353-6574DBDE6236}" type="presParOf" srcId="{48D88CB9-7CE7-4CDD-B8CA-68FC7DA60001}" destId="{9F0ACA73-B601-4C5F-9A21-CF4C9488E0B7}" srcOrd="1" destOrd="0" presId="urn:microsoft.com/office/officeart/2005/8/layout/hierarchy6"/>
    <dgm:cxn modelId="{09309E7C-2EC3-4F9D-A367-C8CACFEE58B2}" type="presParOf" srcId="{9F0ACA73-B601-4C5F-9A21-CF4C9488E0B7}" destId="{6F4DE8A5-8870-4157-9951-F30C7170B7F2}" srcOrd="0" destOrd="0" presId="urn:microsoft.com/office/officeart/2005/8/layout/hierarchy6"/>
    <dgm:cxn modelId="{7D8D2CE5-F698-48C9-BB7B-CB82A334D447}" type="presParOf" srcId="{9F0ACA73-B601-4C5F-9A21-CF4C9488E0B7}" destId="{82DEE995-C810-4242-B653-4A06590CAFBB}" srcOrd="1" destOrd="0" presId="urn:microsoft.com/office/officeart/2005/8/layout/hierarchy6"/>
    <dgm:cxn modelId="{EED25968-2388-4FBC-ADB4-AAB8BD2076EE}" type="presParOf" srcId="{82DEE995-C810-4242-B653-4A06590CAFBB}" destId="{40DB38AD-39D3-444D-9072-4BD472BCE2CC}" srcOrd="0" destOrd="0" presId="urn:microsoft.com/office/officeart/2005/8/layout/hierarchy6"/>
    <dgm:cxn modelId="{CD2FB34B-9F05-47D6-861D-8F2FD797E370}" type="presParOf" srcId="{82DEE995-C810-4242-B653-4A06590CAFBB}" destId="{F932F111-E50B-4994-B126-6FE333FB6DAC}" srcOrd="1" destOrd="0" presId="urn:microsoft.com/office/officeart/2005/8/layout/hierarchy6"/>
    <dgm:cxn modelId="{243E3355-F9CD-4F62-880B-E1DAE01E9246}" type="presParOf" srcId="{F932F111-E50B-4994-B126-6FE333FB6DAC}" destId="{2DF8022E-6B70-4859-BC42-500DE7BB8A7E}" srcOrd="0" destOrd="0" presId="urn:microsoft.com/office/officeart/2005/8/layout/hierarchy6"/>
    <dgm:cxn modelId="{21622942-E4A0-4B85-B20A-38543BF190A7}" type="presParOf" srcId="{F932F111-E50B-4994-B126-6FE333FB6DAC}" destId="{C39F6E50-A80B-4B99-AEAA-FB66639973B2}" srcOrd="1" destOrd="0" presId="urn:microsoft.com/office/officeart/2005/8/layout/hierarchy6"/>
    <dgm:cxn modelId="{459D0110-24A9-4AE2-A99C-3B1CE05C3E63}" type="presParOf" srcId="{C39F6E50-A80B-4B99-AEAA-FB66639973B2}" destId="{74E6F8C2-A0C6-4A2B-B2A9-3E6FE753FD2B}" srcOrd="0" destOrd="0" presId="urn:microsoft.com/office/officeart/2005/8/layout/hierarchy6"/>
    <dgm:cxn modelId="{95454132-4FB3-41F7-9B7B-2261F8B45689}" type="presParOf" srcId="{C39F6E50-A80B-4B99-AEAA-FB66639973B2}" destId="{0B685741-1683-4660-A4DE-B229FAE256D5}" srcOrd="1" destOrd="0" presId="urn:microsoft.com/office/officeart/2005/8/layout/hierarchy6"/>
    <dgm:cxn modelId="{BB4E7B8A-63BC-471B-9D85-4A26F1E5718E}" type="presParOf" srcId="{F932F111-E50B-4994-B126-6FE333FB6DAC}" destId="{AB1A8D30-2824-45EE-95BD-71EAF7FD4B9C}" srcOrd="2" destOrd="0" presId="urn:microsoft.com/office/officeart/2005/8/layout/hierarchy6"/>
    <dgm:cxn modelId="{CAD115E2-38A9-480E-BED6-9454F86667CE}" type="presParOf" srcId="{F932F111-E50B-4994-B126-6FE333FB6DAC}" destId="{B5B7FA61-32B7-4A66-BC1F-4A8992C55BCC}" srcOrd="3" destOrd="0" presId="urn:microsoft.com/office/officeart/2005/8/layout/hierarchy6"/>
    <dgm:cxn modelId="{83AE128B-3869-413D-BE56-258F62246476}" type="presParOf" srcId="{B5B7FA61-32B7-4A66-BC1F-4A8992C55BCC}" destId="{B1B999FB-BDF6-4BC2-B37A-9696984F14DB}" srcOrd="0" destOrd="0" presId="urn:microsoft.com/office/officeart/2005/8/layout/hierarchy6"/>
    <dgm:cxn modelId="{27F0C661-A498-404D-B31D-D7F5142C8087}" type="presParOf" srcId="{B5B7FA61-32B7-4A66-BC1F-4A8992C55BCC}" destId="{A20E43DC-2673-4C71-A79D-E082CF270B53}" srcOrd="1" destOrd="0" presId="urn:microsoft.com/office/officeart/2005/8/layout/hierarchy6"/>
    <dgm:cxn modelId="{BC16D283-F3AC-4B1A-85A9-2353EDD0C62C}" type="presParOf" srcId="{F932F111-E50B-4994-B126-6FE333FB6DAC}" destId="{FA4209CE-CAE4-40D2-89C6-4E5B5CA7FD0E}" srcOrd="4" destOrd="0" presId="urn:microsoft.com/office/officeart/2005/8/layout/hierarchy6"/>
    <dgm:cxn modelId="{ED251FD2-90CC-4842-8D53-D151DA05F78D}" type="presParOf" srcId="{F932F111-E50B-4994-B126-6FE333FB6DAC}" destId="{9149774D-C887-45EA-AA8B-9F6DE4E31807}" srcOrd="5" destOrd="0" presId="urn:microsoft.com/office/officeart/2005/8/layout/hierarchy6"/>
    <dgm:cxn modelId="{3CD8100F-7794-455F-B151-4DA27D355B41}" type="presParOf" srcId="{9149774D-C887-45EA-AA8B-9F6DE4E31807}" destId="{AC7514BB-D6E8-4815-A84B-2F5297EBC85C}" srcOrd="0" destOrd="0" presId="urn:microsoft.com/office/officeart/2005/8/layout/hierarchy6"/>
    <dgm:cxn modelId="{83D7D077-50B2-4939-AD77-248663235A5A}" type="presParOf" srcId="{9149774D-C887-45EA-AA8B-9F6DE4E31807}" destId="{993E7001-AB86-46F6-9018-283D0D742DC3}" srcOrd="1" destOrd="0" presId="urn:microsoft.com/office/officeart/2005/8/layout/hierarchy6"/>
    <dgm:cxn modelId="{376DEAB3-5381-4424-BE6C-8E711C01E1BA}" type="presParOf" srcId="{9F0ACA73-B601-4C5F-9A21-CF4C9488E0B7}" destId="{FF35F630-064C-4687-B4D2-B21DCB2D489C}" srcOrd="2" destOrd="0" presId="urn:microsoft.com/office/officeart/2005/8/layout/hierarchy6"/>
    <dgm:cxn modelId="{6DEA314A-5028-4787-856C-871A9336AC7A}" type="presParOf" srcId="{9F0ACA73-B601-4C5F-9A21-CF4C9488E0B7}" destId="{2AA60CE0-8194-4219-B630-92EFE4EB7271}" srcOrd="3" destOrd="0" presId="urn:microsoft.com/office/officeart/2005/8/layout/hierarchy6"/>
    <dgm:cxn modelId="{A3DC48E4-4899-4DC7-B7BF-674C6C1F715F}" type="presParOf" srcId="{2AA60CE0-8194-4219-B630-92EFE4EB7271}" destId="{5C2650B9-0736-4747-A87F-E7014F6EC5CF}" srcOrd="0" destOrd="0" presId="urn:microsoft.com/office/officeart/2005/8/layout/hierarchy6"/>
    <dgm:cxn modelId="{FBA09253-6767-4D1A-9A0D-77CAC2C8CE43}" type="presParOf" srcId="{2AA60CE0-8194-4219-B630-92EFE4EB7271}" destId="{C270B331-3623-40B1-8210-E2C6739AC52A}" srcOrd="1" destOrd="0" presId="urn:microsoft.com/office/officeart/2005/8/layout/hierarchy6"/>
    <dgm:cxn modelId="{339248F0-46FF-461C-9F08-CC8160CB4D54}" type="presParOf" srcId="{C270B331-3623-40B1-8210-E2C6739AC52A}" destId="{A4FEACF3-72C6-46BE-BFDA-EA07CF5A60F1}" srcOrd="0" destOrd="0" presId="urn:microsoft.com/office/officeart/2005/8/layout/hierarchy6"/>
    <dgm:cxn modelId="{A188DE06-79C7-4192-9044-93684E268A10}" type="presParOf" srcId="{C270B331-3623-40B1-8210-E2C6739AC52A}" destId="{E4FECDFB-9C65-4620-893A-F61B863076E3}" srcOrd="1" destOrd="0" presId="urn:microsoft.com/office/officeart/2005/8/layout/hierarchy6"/>
    <dgm:cxn modelId="{1022952A-5792-4269-BCDE-4E4F2494A775}" type="presParOf" srcId="{E4FECDFB-9C65-4620-893A-F61B863076E3}" destId="{6A0A8529-49AD-49B0-9649-710A184CDDE7}" srcOrd="0" destOrd="0" presId="urn:microsoft.com/office/officeart/2005/8/layout/hierarchy6"/>
    <dgm:cxn modelId="{AAA8B59B-E7F0-4587-8B81-CB19459DA72C}" type="presParOf" srcId="{E4FECDFB-9C65-4620-893A-F61B863076E3}" destId="{60D43F44-49C0-4773-A62C-C66B4FCB1221}" srcOrd="1" destOrd="0" presId="urn:microsoft.com/office/officeart/2005/8/layout/hierarchy6"/>
    <dgm:cxn modelId="{48171462-03DC-4EFB-80CF-F1A2FBEF1CFB}" type="presParOf" srcId="{C270B331-3623-40B1-8210-E2C6739AC52A}" destId="{58086245-B21E-4EA4-91F9-B34C288B61AB}" srcOrd="2" destOrd="0" presId="urn:microsoft.com/office/officeart/2005/8/layout/hierarchy6"/>
    <dgm:cxn modelId="{361D40EA-2AE2-4DFE-8CBB-19C7010B1D04}" type="presParOf" srcId="{C270B331-3623-40B1-8210-E2C6739AC52A}" destId="{E77DC38F-F3A4-446D-BD92-E92C23171E91}" srcOrd="3" destOrd="0" presId="urn:microsoft.com/office/officeart/2005/8/layout/hierarchy6"/>
    <dgm:cxn modelId="{42A73E5A-B30E-4938-A085-6E8B5562275B}" type="presParOf" srcId="{E77DC38F-F3A4-446D-BD92-E92C23171E91}" destId="{24826EB6-13EB-4646-B999-6BB721BA0887}" srcOrd="0" destOrd="0" presId="urn:microsoft.com/office/officeart/2005/8/layout/hierarchy6"/>
    <dgm:cxn modelId="{112764CD-2090-4B6D-A96B-235035A636CB}" type="presParOf" srcId="{E77DC38F-F3A4-446D-BD92-E92C23171E91}" destId="{4B8DD5F7-9898-4FBC-8417-49913E7D216B}" srcOrd="1" destOrd="0" presId="urn:microsoft.com/office/officeart/2005/8/layout/hierarchy6"/>
    <dgm:cxn modelId="{CEADD22B-B4D8-46F3-B153-E1A8C2B491F3}" type="presParOf" srcId="{C270B331-3623-40B1-8210-E2C6739AC52A}" destId="{6832DCF9-78AF-4A04-8A42-5D70823CD2A4}" srcOrd="4" destOrd="0" presId="urn:microsoft.com/office/officeart/2005/8/layout/hierarchy6"/>
    <dgm:cxn modelId="{E4FDE611-C876-46DA-8F03-85858A0D587D}" type="presParOf" srcId="{C270B331-3623-40B1-8210-E2C6739AC52A}" destId="{CFE83413-B9B7-4994-8AB2-92A03C92AC6D}" srcOrd="5" destOrd="0" presId="urn:microsoft.com/office/officeart/2005/8/layout/hierarchy6"/>
    <dgm:cxn modelId="{43DB2BD9-0A90-4958-9635-341E19130018}" type="presParOf" srcId="{CFE83413-B9B7-4994-8AB2-92A03C92AC6D}" destId="{0FE95341-E837-47D8-9228-80CFD2473172}" srcOrd="0" destOrd="0" presId="urn:microsoft.com/office/officeart/2005/8/layout/hierarchy6"/>
    <dgm:cxn modelId="{7D7970A9-E603-4DBE-965E-3CCFA7715BCC}" type="presParOf" srcId="{CFE83413-B9B7-4994-8AB2-92A03C92AC6D}" destId="{E8F4285F-7401-4584-A361-771680DF2760}" srcOrd="1" destOrd="0" presId="urn:microsoft.com/office/officeart/2005/8/layout/hierarchy6"/>
    <dgm:cxn modelId="{3BBA9E7E-4B37-4161-B75C-5A99DD9126D1}" type="presParOf" srcId="{9F0ACA73-B601-4C5F-9A21-CF4C9488E0B7}" destId="{3E371DA6-4D32-4A54-942F-AD42DE2E1E42}" srcOrd="4" destOrd="0" presId="urn:microsoft.com/office/officeart/2005/8/layout/hierarchy6"/>
    <dgm:cxn modelId="{5FF16574-4114-4E6E-9F99-D06079FEF777}" type="presParOf" srcId="{9F0ACA73-B601-4C5F-9A21-CF4C9488E0B7}" destId="{30529C97-490F-4027-A10A-BC3207CFA0C7}" srcOrd="5" destOrd="0" presId="urn:microsoft.com/office/officeart/2005/8/layout/hierarchy6"/>
    <dgm:cxn modelId="{291F79CC-921C-41A1-8531-38F09DD94083}" type="presParOf" srcId="{30529C97-490F-4027-A10A-BC3207CFA0C7}" destId="{8DFF2926-77A5-4997-9AE6-304CBFC9AD38}" srcOrd="0" destOrd="0" presId="urn:microsoft.com/office/officeart/2005/8/layout/hierarchy6"/>
    <dgm:cxn modelId="{BED7F9FE-CCCE-4A5F-BD5A-35529E3900F6}" type="presParOf" srcId="{30529C97-490F-4027-A10A-BC3207CFA0C7}" destId="{66400377-1FAA-4110-90E5-4BDBECE6F525}" srcOrd="1" destOrd="0" presId="urn:microsoft.com/office/officeart/2005/8/layout/hierarchy6"/>
    <dgm:cxn modelId="{0ECDC167-58FE-4113-8781-409363DFA8E6}" type="presParOf" srcId="{66400377-1FAA-4110-90E5-4BDBECE6F525}" destId="{E7B04825-759E-4173-BA33-12ADB83A9A01}" srcOrd="0" destOrd="0" presId="urn:microsoft.com/office/officeart/2005/8/layout/hierarchy6"/>
    <dgm:cxn modelId="{94C6E3CB-FCAF-4818-8B4B-10EA37A4C72B}" type="presParOf" srcId="{66400377-1FAA-4110-90E5-4BDBECE6F525}" destId="{1056172B-4185-4F10-9E0B-C128E7645EDA}" srcOrd="1" destOrd="0" presId="urn:microsoft.com/office/officeart/2005/8/layout/hierarchy6"/>
    <dgm:cxn modelId="{233855C2-0F70-4886-9F11-048D54AB24FB}" type="presParOf" srcId="{1056172B-4185-4F10-9E0B-C128E7645EDA}" destId="{ABF63648-9638-42E7-8542-1797AA9AFD0E}" srcOrd="0" destOrd="0" presId="urn:microsoft.com/office/officeart/2005/8/layout/hierarchy6"/>
    <dgm:cxn modelId="{447D5452-A335-4632-AFF8-BCC7D03CC556}" type="presParOf" srcId="{1056172B-4185-4F10-9E0B-C128E7645EDA}" destId="{98D8B991-2B93-4754-AF47-A9501E4E28D3}" srcOrd="1" destOrd="0" presId="urn:microsoft.com/office/officeart/2005/8/layout/hierarchy6"/>
    <dgm:cxn modelId="{FC890392-CAE0-4040-9E7B-35CE3704A93E}" type="presParOf" srcId="{66400377-1FAA-4110-90E5-4BDBECE6F525}" destId="{27EDF95F-BFBE-4729-BB12-10DF4E52C964}" srcOrd="2" destOrd="0" presId="urn:microsoft.com/office/officeart/2005/8/layout/hierarchy6"/>
    <dgm:cxn modelId="{A1A22D61-0982-4E46-9FC0-56B72FCE03FF}" type="presParOf" srcId="{66400377-1FAA-4110-90E5-4BDBECE6F525}" destId="{87396F42-2323-420D-936B-FAD8BBED4985}" srcOrd="3" destOrd="0" presId="urn:microsoft.com/office/officeart/2005/8/layout/hierarchy6"/>
    <dgm:cxn modelId="{79CD3925-39E2-422B-9A1C-8131C70BE105}" type="presParOf" srcId="{87396F42-2323-420D-936B-FAD8BBED4985}" destId="{AA0F8EBC-A8CD-4218-B052-0A0B3AA2D158}" srcOrd="0" destOrd="0" presId="urn:microsoft.com/office/officeart/2005/8/layout/hierarchy6"/>
    <dgm:cxn modelId="{1C20E4E8-9421-4FE8-A0EF-C4B34C57502F}" type="presParOf" srcId="{87396F42-2323-420D-936B-FAD8BBED4985}" destId="{8A14F26A-8FEB-4296-8E0D-46979E944929}" srcOrd="1" destOrd="0" presId="urn:microsoft.com/office/officeart/2005/8/layout/hierarchy6"/>
    <dgm:cxn modelId="{C655CA71-2CA5-44F5-979F-EA4AA1D3D59A}" type="presParOf" srcId="{66400377-1FAA-4110-90E5-4BDBECE6F525}" destId="{6CF00D9D-47FC-4198-B535-AD670D1F0F43}" srcOrd="4" destOrd="0" presId="urn:microsoft.com/office/officeart/2005/8/layout/hierarchy6"/>
    <dgm:cxn modelId="{F8E53483-37B1-44FD-96CC-D1B09D668BF1}" type="presParOf" srcId="{66400377-1FAA-4110-90E5-4BDBECE6F525}" destId="{68A1FC9B-2C54-4D1A-9CC8-93942D307CF5}" srcOrd="5" destOrd="0" presId="urn:microsoft.com/office/officeart/2005/8/layout/hierarchy6"/>
    <dgm:cxn modelId="{719D63F7-CFE5-4E86-80B8-C34D3AC6DB22}" type="presParOf" srcId="{68A1FC9B-2C54-4D1A-9CC8-93942D307CF5}" destId="{2BE3ECA1-FE6E-4BCB-96B5-7254E85EE73D}" srcOrd="0" destOrd="0" presId="urn:microsoft.com/office/officeart/2005/8/layout/hierarchy6"/>
    <dgm:cxn modelId="{C7300ABC-946C-4AF0-A30B-EBB5E4D3ECD7}" type="presParOf" srcId="{68A1FC9B-2C54-4D1A-9CC8-93942D307CF5}" destId="{345BB7A0-660D-43AC-8B66-E60A84A98CDA}" srcOrd="1" destOrd="0" presId="urn:microsoft.com/office/officeart/2005/8/layout/hierarchy6"/>
    <dgm:cxn modelId="{D5AB6A73-FFE6-40D6-B0F4-BABF653C60B9}" type="presParOf" srcId="{54290A0F-DA16-4F7D-A0FA-339E94BC8E02}" destId="{F6C36EB8-D514-4B3F-A516-A4B1FF5BB8BA}" srcOrd="1" destOrd="0" presId="urn:microsoft.com/office/officeart/2005/8/layout/hierarchy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4380B-9E1F-4C14-9F2D-54059AD0B78D}">
      <dsp:nvSpPr>
        <dsp:cNvPr id="0" name=""/>
        <dsp:cNvSpPr/>
      </dsp:nvSpPr>
      <dsp:spPr>
        <a:xfrm>
          <a:off x="1710140" y="0"/>
          <a:ext cx="1810660" cy="336646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R</a:t>
          </a:r>
          <a:r>
            <a:rPr lang="ko-KR" altLang="en-US" sz="1400" b="1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직급</a:t>
          </a:r>
        </a:p>
      </dsp:txBody>
      <dsp:txXfrm>
        <a:off x="1720000" y="9860"/>
        <a:ext cx="1790940" cy="316926"/>
      </dsp:txXfrm>
    </dsp:sp>
    <dsp:sp modelId="{35E9AAA5-BCE0-4481-AF85-FECA3DB6CC46}">
      <dsp:nvSpPr>
        <dsp:cNvPr id="0" name=""/>
        <dsp:cNvSpPr/>
      </dsp:nvSpPr>
      <dsp:spPr>
        <a:xfrm>
          <a:off x="2569751" y="287006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9640"/>
              </a:moveTo>
              <a:lnTo>
                <a:pt x="51673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F8F419-0A80-47DA-97F2-E56B53D37EA9}">
      <dsp:nvSpPr>
        <dsp:cNvPr id="0" name=""/>
        <dsp:cNvSpPr/>
      </dsp:nvSpPr>
      <dsp:spPr>
        <a:xfrm>
          <a:off x="1722052" y="332726"/>
          <a:ext cx="1798744" cy="325020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O</a:t>
          </a:r>
          <a:r>
            <a:rPr lang="ko-KR" altLang="en-US" sz="1400" b="1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직급</a:t>
          </a:r>
        </a:p>
      </dsp:txBody>
      <dsp:txXfrm>
        <a:off x="1731572" y="342246"/>
        <a:ext cx="1779704" cy="305980"/>
      </dsp:txXfrm>
    </dsp:sp>
    <dsp:sp modelId="{6F4DE8A5-8870-4157-9951-F30C7170B7F2}">
      <dsp:nvSpPr>
        <dsp:cNvPr id="0" name=""/>
        <dsp:cNvSpPr/>
      </dsp:nvSpPr>
      <dsp:spPr>
        <a:xfrm>
          <a:off x="850978" y="657747"/>
          <a:ext cx="1770445" cy="101421"/>
        </a:xfrm>
        <a:custGeom>
          <a:avLst/>
          <a:gdLst/>
          <a:ahLst/>
          <a:cxnLst/>
          <a:rect l="0" t="0" r="0" b="0"/>
          <a:pathLst>
            <a:path>
              <a:moveTo>
                <a:pt x="1770445" y="0"/>
              </a:moveTo>
              <a:lnTo>
                <a:pt x="1770445" y="50710"/>
              </a:lnTo>
              <a:lnTo>
                <a:pt x="0" y="50710"/>
              </a:lnTo>
              <a:lnTo>
                <a:pt x="0" y="1014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B38AD-39D3-444D-9072-4BD472BCE2CC}">
      <dsp:nvSpPr>
        <dsp:cNvPr id="0" name=""/>
        <dsp:cNvSpPr/>
      </dsp:nvSpPr>
      <dsp:spPr>
        <a:xfrm>
          <a:off x="178612" y="759168"/>
          <a:ext cx="1344731" cy="315156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S1</a:t>
          </a:r>
          <a:endParaRPr lang="ko-KR" altLang="en-US" sz="1400" kern="12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sp:txBody>
      <dsp:txXfrm>
        <a:off x="187843" y="768399"/>
        <a:ext cx="1326269" cy="296694"/>
      </dsp:txXfrm>
    </dsp:sp>
    <dsp:sp modelId="{2DF8022E-6B70-4859-BC42-500DE7BB8A7E}">
      <dsp:nvSpPr>
        <dsp:cNvPr id="0" name=""/>
        <dsp:cNvSpPr/>
      </dsp:nvSpPr>
      <dsp:spPr>
        <a:xfrm>
          <a:off x="266236" y="1074325"/>
          <a:ext cx="584742" cy="319504"/>
        </a:xfrm>
        <a:custGeom>
          <a:avLst/>
          <a:gdLst/>
          <a:ahLst/>
          <a:cxnLst/>
          <a:rect l="0" t="0" r="0" b="0"/>
          <a:pathLst>
            <a:path>
              <a:moveTo>
                <a:pt x="584742" y="0"/>
              </a:moveTo>
              <a:lnTo>
                <a:pt x="584742" y="159752"/>
              </a:lnTo>
              <a:lnTo>
                <a:pt x="0" y="159752"/>
              </a:lnTo>
              <a:lnTo>
                <a:pt x="0" y="3195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E6F8C2-A0C6-4A2B-B2A9-3E6FE753FD2B}">
      <dsp:nvSpPr>
        <dsp:cNvPr id="0" name=""/>
        <dsp:cNvSpPr/>
      </dsp:nvSpPr>
      <dsp:spPr>
        <a:xfrm>
          <a:off x="0" y="1393829"/>
          <a:ext cx="532472" cy="310012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C1</a:t>
          </a:r>
          <a:endParaRPr lang="ko-KR" altLang="en-US" sz="1400" kern="12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sp:txBody>
      <dsp:txXfrm>
        <a:off x="9080" y="1402909"/>
        <a:ext cx="514312" cy="291852"/>
      </dsp:txXfrm>
    </dsp:sp>
    <dsp:sp modelId="{AB1A8D30-2824-45EE-95BD-71EAF7FD4B9C}">
      <dsp:nvSpPr>
        <dsp:cNvPr id="0" name=""/>
        <dsp:cNvSpPr/>
      </dsp:nvSpPr>
      <dsp:spPr>
        <a:xfrm>
          <a:off x="805258" y="1074325"/>
          <a:ext cx="91440" cy="3326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6347"/>
              </a:lnTo>
              <a:lnTo>
                <a:pt x="49804" y="166347"/>
              </a:lnTo>
              <a:lnTo>
                <a:pt x="49804" y="3326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B999FB-BDF6-4BC2-B37A-9696984F14DB}">
      <dsp:nvSpPr>
        <dsp:cNvPr id="0" name=""/>
        <dsp:cNvSpPr/>
      </dsp:nvSpPr>
      <dsp:spPr>
        <a:xfrm>
          <a:off x="588826" y="1407020"/>
          <a:ext cx="532472" cy="304609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C2</a:t>
          </a:r>
          <a:endParaRPr lang="ko-KR" altLang="en-US" sz="1400" kern="12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sp:txBody>
      <dsp:txXfrm>
        <a:off x="597748" y="1415942"/>
        <a:ext cx="514628" cy="286765"/>
      </dsp:txXfrm>
    </dsp:sp>
    <dsp:sp modelId="{FA4209CE-CAE4-40D2-89C6-4E5B5CA7FD0E}">
      <dsp:nvSpPr>
        <dsp:cNvPr id="0" name=""/>
        <dsp:cNvSpPr/>
      </dsp:nvSpPr>
      <dsp:spPr>
        <a:xfrm>
          <a:off x="850978" y="1074325"/>
          <a:ext cx="537482" cy="332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347"/>
              </a:lnTo>
              <a:lnTo>
                <a:pt x="537482" y="166347"/>
              </a:lnTo>
              <a:lnTo>
                <a:pt x="537482" y="3326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7514BB-D6E8-4815-A84B-2F5297EBC85C}">
      <dsp:nvSpPr>
        <dsp:cNvPr id="0" name=""/>
        <dsp:cNvSpPr/>
      </dsp:nvSpPr>
      <dsp:spPr>
        <a:xfrm>
          <a:off x="1122225" y="1407020"/>
          <a:ext cx="532472" cy="304609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C3</a:t>
          </a:r>
          <a:endParaRPr lang="ko-KR" altLang="en-US" sz="1400" kern="12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sp:txBody>
      <dsp:txXfrm>
        <a:off x="1131147" y="1415942"/>
        <a:ext cx="514628" cy="286765"/>
      </dsp:txXfrm>
    </dsp:sp>
    <dsp:sp modelId="{FF35F630-064C-4687-B4D2-B21DCB2D489C}">
      <dsp:nvSpPr>
        <dsp:cNvPr id="0" name=""/>
        <dsp:cNvSpPr/>
      </dsp:nvSpPr>
      <dsp:spPr>
        <a:xfrm>
          <a:off x="2564317" y="612027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57106" y="45720"/>
              </a:moveTo>
              <a:lnTo>
                <a:pt x="57106" y="81697"/>
              </a:lnTo>
              <a:lnTo>
                <a:pt x="45720" y="81697"/>
              </a:lnTo>
              <a:lnTo>
                <a:pt x="45720" y="1176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650B9-0736-4747-A87F-E7014F6EC5CF}">
      <dsp:nvSpPr>
        <dsp:cNvPr id="0" name=""/>
        <dsp:cNvSpPr/>
      </dsp:nvSpPr>
      <dsp:spPr>
        <a:xfrm>
          <a:off x="1978690" y="729701"/>
          <a:ext cx="1262693" cy="324733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S2</a:t>
          </a:r>
          <a:endParaRPr lang="ko-KR" altLang="en-US" sz="1400" kern="12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sp:txBody>
      <dsp:txXfrm>
        <a:off x="1988201" y="739212"/>
        <a:ext cx="1243671" cy="305711"/>
      </dsp:txXfrm>
    </dsp:sp>
    <dsp:sp modelId="{A4FEACF3-72C6-46BE-BFDA-EA07CF5A60F1}">
      <dsp:nvSpPr>
        <dsp:cNvPr id="0" name=""/>
        <dsp:cNvSpPr/>
      </dsp:nvSpPr>
      <dsp:spPr>
        <a:xfrm>
          <a:off x="1998061" y="1054435"/>
          <a:ext cx="611975" cy="374033"/>
        </a:xfrm>
        <a:custGeom>
          <a:avLst/>
          <a:gdLst/>
          <a:ahLst/>
          <a:cxnLst/>
          <a:rect l="0" t="0" r="0" b="0"/>
          <a:pathLst>
            <a:path>
              <a:moveTo>
                <a:pt x="611975" y="0"/>
              </a:moveTo>
              <a:lnTo>
                <a:pt x="611975" y="187016"/>
              </a:lnTo>
              <a:lnTo>
                <a:pt x="0" y="187016"/>
              </a:lnTo>
              <a:lnTo>
                <a:pt x="0" y="3740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0A8529-49AD-49B0-9649-710A184CDDE7}">
      <dsp:nvSpPr>
        <dsp:cNvPr id="0" name=""/>
        <dsp:cNvSpPr/>
      </dsp:nvSpPr>
      <dsp:spPr>
        <a:xfrm>
          <a:off x="1731825" y="1428468"/>
          <a:ext cx="532472" cy="24835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C4</a:t>
          </a:r>
          <a:endParaRPr lang="ko-KR" altLang="en-US" sz="1400" kern="12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sp:txBody>
      <dsp:txXfrm>
        <a:off x="1739099" y="1435742"/>
        <a:ext cx="517924" cy="233807"/>
      </dsp:txXfrm>
    </dsp:sp>
    <dsp:sp modelId="{58086245-B21E-4EA4-91F9-B34C288B61AB}">
      <dsp:nvSpPr>
        <dsp:cNvPr id="0" name=""/>
        <dsp:cNvSpPr/>
      </dsp:nvSpPr>
      <dsp:spPr>
        <a:xfrm>
          <a:off x="2561942" y="1054435"/>
          <a:ext cx="91440" cy="370341"/>
        </a:xfrm>
        <a:custGeom>
          <a:avLst/>
          <a:gdLst/>
          <a:ahLst/>
          <a:cxnLst/>
          <a:rect l="0" t="0" r="0" b="0"/>
          <a:pathLst>
            <a:path>
              <a:moveTo>
                <a:pt x="48094" y="0"/>
              </a:moveTo>
              <a:lnTo>
                <a:pt x="48094" y="185170"/>
              </a:lnTo>
              <a:lnTo>
                <a:pt x="45720" y="185170"/>
              </a:lnTo>
              <a:lnTo>
                <a:pt x="45720" y="3703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826EB6-13EB-4646-B999-6BB721BA0887}">
      <dsp:nvSpPr>
        <dsp:cNvPr id="0" name=""/>
        <dsp:cNvSpPr/>
      </dsp:nvSpPr>
      <dsp:spPr>
        <a:xfrm>
          <a:off x="2341426" y="1424776"/>
          <a:ext cx="532472" cy="255291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C5</a:t>
          </a:r>
          <a:endParaRPr lang="ko-KR" altLang="en-US" sz="1400" kern="12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sp:txBody>
      <dsp:txXfrm>
        <a:off x="2348903" y="1432253"/>
        <a:ext cx="517518" cy="240337"/>
      </dsp:txXfrm>
    </dsp:sp>
    <dsp:sp modelId="{6832DCF9-78AF-4A04-8A42-5D70823CD2A4}">
      <dsp:nvSpPr>
        <dsp:cNvPr id="0" name=""/>
        <dsp:cNvSpPr/>
      </dsp:nvSpPr>
      <dsp:spPr>
        <a:xfrm>
          <a:off x="2610037" y="1054435"/>
          <a:ext cx="531023" cy="347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937"/>
              </a:lnTo>
              <a:lnTo>
                <a:pt x="531023" y="173937"/>
              </a:lnTo>
              <a:lnTo>
                <a:pt x="531023" y="3478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E95341-E837-47D8-9228-80CFD2473172}">
      <dsp:nvSpPr>
        <dsp:cNvPr id="0" name=""/>
        <dsp:cNvSpPr/>
      </dsp:nvSpPr>
      <dsp:spPr>
        <a:xfrm>
          <a:off x="2874825" y="1402310"/>
          <a:ext cx="532472" cy="27272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C6</a:t>
          </a:r>
          <a:endParaRPr lang="ko-KR" altLang="en-US" sz="1400" kern="12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sp:txBody>
      <dsp:txXfrm>
        <a:off x="2882813" y="1410298"/>
        <a:ext cx="516496" cy="256749"/>
      </dsp:txXfrm>
    </dsp:sp>
    <dsp:sp modelId="{3E371DA6-4D32-4A54-942F-AD42DE2E1E42}">
      <dsp:nvSpPr>
        <dsp:cNvPr id="0" name=""/>
        <dsp:cNvSpPr/>
      </dsp:nvSpPr>
      <dsp:spPr>
        <a:xfrm>
          <a:off x="2621424" y="612027"/>
          <a:ext cx="17019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9011"/>
              </a:lnTo>
              <a:lnTo>
                <a:pt x="1701959" y="89011"/>
              </a:lnTo>
              <a:lnTo>
                <a:pt x="1701959" y="1323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FF2926-77A5-4997-9AE6-304CBFC9AD38}">
      <dsp:nvSpPr>
        <dsp:cNvPr id="0" name=""/>
        <dsp:cNvSpPr/>
      </dsp:nvSpPr>
      <dsp:spPr>
        <a:xfrm>
          <a:off x="3720031" y="744330"/>
          <a:ext cx="1206704" cy="304439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S3</a:t>
          </a:r>
          <a:endParaRPr lang="ko-KR" altLang="en-US" sz="1400" kern="12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sp:txBody>
      <dsp:txXfrm>
        <a:off x="3728948" y="753247"/>
        <a:ext cx="1188870" cy="286605"/>
      </dsp:txXfrm>
    </dsp:sp>
    <dsp:sp modelId="{E7B04825-759E-4173-BA33-12ADB83A9A01}">
      <dsp:nvSpPr>
        <dsp:cNvPr id="0" name=""/>
        <dsp:cNvSpPr/>
      </dsp:nvSpPr>
      <dsp:spPr>
        <a:xfrm>
          <a:off x="3787035" y="1048769"/>
          <a:ext cx="536348" cy="376745"/>
        </a:xfrm>
        <a:custGeom>
          <a:avLst/>
          <a:gdLst/>
          <a:ahLst/>
          <a:cxnLst/>
          <a:rect l="0" t="0" r="0" b="0"/>
          <a:pathLst>
            <a:path>
              <a:moveTo>
                <a:pt x="536348" y="0"/>
              </a:moveTo>
              <a:lnTo>
                <a:pt x="536348" y="188372"/>
              </a:lnTo>
              <a:lnTo>
                <a:pt x="0" y="188372"/>
              </a:lnTo>
              <a:lnTo>
                <a:pt x="0" y="3767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F63648-9638-42E7-8542-1797AA9AFD0E}">
      <dsp:nvSpPr>
        <dsp:cNvPr id="0" name=""/>
        <dsp:cNvSpPr/>
      </dsp:nvSpPr>
      <dsp:spPr>
        <a:xfrm>
          <a:off x="3520798" y="1425515"/>
          <a:ext cx="532472" cy="25036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C7</a:t>
          </a:r>
          <a:endParaRPr lang="ko-KR" altLang="en-US" sz="1400" kern="12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sp:txBody>
      <dsp:txXfrm>
        <a:off x="3528131" y="1432848"/>
        <a:ext cx="517806" cy="235698"/>
      </dsp:txXfrm>
    </dsp:sp>
    <dsp:sp modelId="{27EDF95F-BFBE-4729-BB12-10DF4E52C964}">
      <dsp:nvSpPr>
        <dsp:cNvPr id="0" name=""/>
        <dsp:cNvSpPr/>
      </dsp:nvSpPr>
      <dsp:spPr>
        <a:xfrm>
          <a:off x="4248350" y="1048769"/>
          <a:ext cx="91440" cy="375790"/>
        </a:xfrm>
        <a:custGeom>
          <a:avLst/>
          <a:gdLst/>
          <a:ahLst/>
          <a:cxnLst/>
          <a:rect l="0" t="0" r="0" b="0"/>
          <a:pathLst>
            <a:path>
              <a:moveTo>
                <a:pt x="75032" y="0"/>
              </a:moveTo>
              <a:lnTo>
                <a:pt x="75032" y="187895"/>
              </a:lnTo>
              <a:lnTo>
                <a:pt x="45720" y="187895"/>
              </a:lnTo>
              <a:lnTo>
                <a:pt x="45720" y="3757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0F8EBC-A8CD-4218-B052-0A0B3AA2D158}">
      <dsp:nvSpPr>
        <dsp:cNvPr id="0" name=""/>
        <dsp:cNvSpPr/>
      </dsp:nvSpPr>
      <dsp:spPr>
        <a:xfrm>
          <a:off x="4027834" y="1424560"/>
          <a:ext cx="532472" cy="258813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C8</a:t>
          </a:r>
          <a:endParaRPr lang="ko-KR" altLang="en-US" sz="1400" kern="12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sp:txBody>
      <dsp:txXfrm>
        <a:off x="4035414" y="1432140"/>
        <a:ext cx="517312" cy="243653"/>
      </dsp:txXfrm>
    </dsp:sp>
    <dsp:sp modelId="{6CF00D9D-47FC-4198-B535-AD670D1F0F43}">
      <dsp:nvSpPr>
        <dsp:cNvPr id="0" name=""/>
        <dsp:cNvSpPr/>
      </dsp:nvSpPr>
      <dsp:spPr>
        <a:xfrm>
          <a:off x="4323383" y="1048769"/>
          <a:ext cx="563611" cy="385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804"/>
              </a:lnTo>
              <a:lnTo>
                <a:pt x="563611" y="192804"/>
              </a:lnTo>
              <a:lnTo>
                <a:pt x="563611" y="3856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3ECA1-FE6E-4BCB-96B5-7254E85EE73D}">
      <dsp:nvSpPr>
        <dsp:cNvPr id="0" name=""/>
        <dsp:cNvSpPr/>
      </dsp:nvSpPr>
      <dsp:spPr>
        <a:xfrm>
          <a:off x="4620758" y="1434379"/>
          <a:ext cx="532472" cy="258813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C9</a:t>
          </a:r>
          <a:endParaRPr lang="ko-KR" altLang="en-US" sz="1400" kern="12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sp:txBody>
      <dsp:txXfrm>
        <a:off x="4628338" y="1441959"/>
        <a:ext cx="517312" cy="243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1ED8029-2DA1-49D2-94EC-B0F738C67C5A}" type="datetimeFigureOut">
              <a:rPr lang="ko-KR" altLang="en-US" smtClean="0"/>
              <a:t>2022-11-09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D6050BD-6AC2-4E4D-AC75-74F9DB9325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7159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50BD-6AC2-4E4D-AC75-74F9DB932577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9323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50BD-6AC2-4E4D-AC75-74F9DB932577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2741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50BD-6AC2-4E4D-AC75-74F9DB932577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061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50BD-6AC2-4E4D-AC75-74F9DB932577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8306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50BD-6AC2-4E4D-AC75-74F9DB932577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4914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50BD-6AC2-4E4D-AC75-74F9DB932577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8012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50BD-6AC2-4E4D-AC75-74F9DB932577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7388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50BD-6AC2-4E4D-AC75-74F9DB932577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466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그림 44"/>
          <p:cNvPicPr>
            <a:picLocks noChangeAspect="1"/>
          </p:cNvPicPr>
          <p:nvPr userDrawn="1"/>
        </p:nvPicPr>
        <p:blipFill rotWithShape="1">
          <a:blip r:embed="rId2"/>
          <a:srcRect l="-1" r="1640" b="83871"/>
          <a:stretch/>
        </p:blipFill>
        <p:spPr>
          <a:xfrm>
            <a:off x="2196" y="0"/>
            <a:ext cx="9144000" cy="692094"/>
          </a:xfrm>
          <a:prstGeom prst="rect">
            <a:avLst/>
          </a:prstGeom>
        </p:spPr>
      </p:pic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087FC428-C1AA-4EC6-AEFF-16C8CB9D6899}"/>
              </a:ext>
            </a:extLst>
          </p:cNvPr>
          <p:cNvCxnSpPr>
            <a:cxnSpLocks/>
          </p:cNvCxnSpPr>
          <p:nvPr userDrawn="1"/>
        </p:nvCxnSpPr>
        <p:spPr>
          <a:xfrm flipH="1">
            <a:off x="252046" y="6592660"/>
            <a:ext cx="8639908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15E2162-6B12-4D51-9889-C9F9E99EFCBB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300551"/>
            <a:ext cx="91461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5B3FC2F8-9D47-49E8-8631-876805D5F326}"/>
              </a:ext>
            </a:extLst>
          </p:cNvPr>
          <p:cNvCxnSpPr>
            <a:cxnSpLocks/>
          </p:cNvCxnSpPr>
          <p:nvPr/>
        </p:nvCxnSpPr>
        <p:spPr>
          <a:xfrm>
            <a:off x="747195" y="676274"/>
            <a:ext cx="8092005" cy="0"/>
          </a:xfrm>
          <a:prstGeom prst="line">
            <a:avLst/>
          </a:prstGeom>
          <a:ln w="12700" cap="rnd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C6016EDD-7DFD-4DB7-8018-7F74F1F6C852}"/>
              </a:ext>
            </a:extLst>
          </p:cNvPr>
          <p:cNvCxnSpPr>
            <a:cxnSpLocks/>
          </p:cNvCxnSpPr>
          <p:nvPr/>
        </p:nvCxnSpPr>
        <p:spPr>
          <a:xfrm>
            <a:off x="417635" y="676274"/>
            <a:ext cx="338933" cy="0"/>
          </a:xfrm>
          <a:prstGeom prst="line">
            <a:avLst/>
          </a:prstGeom>
          <a:ln w="31750" cap="rnd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CB138437-F3E5-4DDB-BC00-5E91B6D7E036}"/>
              </a:ext>
            </a:extLst>
          </p:cNvPr>
          <p:cNvCxnSpPr>
            <a:cxnSpLocks/>
          </p:cNvCxnSpPr>
          <p:nvPr userDrawn="1"/>
        </p:nvCxnSpPr>
        <p:spPr>
          <a:xfrm>
            <a:off x="331177" y="1726208"/>
            <a:ext cx="8508023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8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7E55F35A-C91D-481C-913D-618798295BFB}"/>
              </a:ext>
            </a:extLst>
          </p:cNvPr>
          <p:cNvGrpSpPr/>
          <p:nvPr userDrawn="1"/>
        </p:nvGrpSpPr>
        <p:grpSpPr>
          <a:xfrm>
            <a:off x="9224824" y="80433"/>
            <a:ext cx="320094" cy="3453551"/>
            <a:chOff x="9993560" y="80432"/>
            <a:chExt cx="346768" cy="3453551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3A4267F0-13F5-40AD-9A10-ECB6BA1BA16F}"/>
                </a:ext>
              </a:extLst>
            </p:cNvPr>
            <p:cNvSpPr/>
            <p:nvPr userDrawn="1"/>
          </p:nvSpPr>
          <p:spPr>
            <a:xfrm>
              <a:off x="9993560" y="2940373"/>
              <a:ext cx="346768" cy="1809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F91B06D6-81B6-4DB2-9D85-F5D6A8456AA8}"/>
                </a:ext>
              </a:extLst>
            </p:cNvPr>
            <p:cNvSpPr/>
            <p:nvPr userDrawn="1"/>
          </p:nvSpPr>
          <p:spPr>
            <a:xfrm>
              <a:off x="9993560" y="3146715"/>
              <a:ext cx="346768" cy="18092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7F139E02-2737-452B-9FED-C43E43FDB18D}"/>
                </a:ext>
              </a:extLst>
            </p:cNvPr>
            <p:cNvSpPr/>
            <p:nvPr userDrawn="1"/>
          </p:nvSpPr>
          <p:spPr>
            <a:xfrm>
              <a:off x="9993560" y="2527689"/>
              <a:ext cx="346768" cy="180924"/>
            </a:xfrm>
            <a:prstGeom prst="rect">
              <a:avLst/>
            </a:prstGeom>
            <a:solidFill>
              <a:srgbClr val="47A3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0B3B3663-303A-4BF1-81AD-C075E1133045}"/>
                </a:ext>
              </a:extLst>
            </p:cNvPr>
            <p:cNvSpPr/>
            <p:nvPr userDrawn="1"/>
          </p:nvSpPr>
          <p:spPr>
            <a:xfrm>
              <a:off x="9993560" y="2734031"/>
              <a:ext cx="346768" cy="180924"/>
            </a:xfrm>
            <a:prstGeom prst="rect">
              <a:avLst/>
            </a:prstGeom>
            <a:solidFill>
              <a:srgbClr val="2A9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E8A978CF-E77B-415B-831E-03187ED7E93C}"/>
                </a:ext>
              </a:extLst>
            </p:cNvPr>
            <p:cNvSpPr/>
            <p:nvPr userDrawn="1"/>
          </p:nvSpPr>
          <p:spPr>
            <a:xfrm>
              <a:off x="9993560" y="3353059"/>
              <a:ext cx="346768" cy="180924"/>
            </a:xfrm>
            <a:prstGeom prst="rect">
              <a:avLst/>
            </a:prstGeom>
            <a:solidFill>
              <a:srgbClr val="DB3F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14A966F1-9C18-4C43-A51F-4D8E3D98526E}"/>
                </a:ext>
              </a:extLst>
            </p:cNvPr>
            <p:cNvSpPr/>
            <p:nvPr userDrawn="1"/>
          </p:nvSpPr>
          <p:spPr>
            <a:xfrm>
              <a:off x="9993560" y="1303754"/>
              <a:ext cx="346768" cy="180924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EA15C439-ED42-45C6-B38D-B4B04EC2AD89}"/>
                </a:ext>
              </a:extLst>
            </p:cNvPr>
            <p:cNvSpPr/>
            <p:nvPr userDrawn="1"/>
          </p:nvSpPr>
          <p:spPr>
            <a:xfrm>
              <a:off x="9993560" y="1507641"/>
              <a:ext cx="346768" cy="180924"/>
            </a:xfrm>
            <a:prstGeom prst="rect">
              <a:avLst/>
            </a:prstGeom>
            <a:solidFill>
              <a:srgbClr val="DCE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2F6BB60F-F443-4F5E-AE9B-48E82C4BFFE0}"/>
                </a:ext>
              </a:extLst>
            </p:cNvPr>
            <p:cNvSpPr/>
            <p:nvPr userDrawn="1"/>
          </p:nvSpPr>
          <p:spPr>
            <a:xfrm>
              <a:off x="9993560" y="895980"/>
              <a:ext cx="346768" cy="180924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AE67CF64-6FB6-4091-BF59-EC6C760727AA}"/>
                </a:ext>
              </a:extLst>
            </p:cNvPr>
            <p:cNvSpPr/>
            <p:nvPr userDrawn="1"/>
          </p:nvSpPr>
          <p:spPr>
            <a:xfrm>
              <a:off x="9993560" y="1099867"/>
              <a:ext cx="346768" cy="180924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9E8A1FE0-882C-4254-B682-CC8011F47E98}"/>
                </a:ext>
              </a:extLst>
            </p:cNvPr>
            <p:cNvSpPr/>
            <p:nvPr userDrawn="1"/>
          </p:nvSpPr>
          <p:spPr>
            <a:xfrm>
              <a:off x="9993560" y="692093"/>
              <a:ext cx="346768" cy="180924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13730765-ED79-478E-8C4F-7CA4DAB7E53A}"/>
                </a:ext>
              </a:extLst>
            </p:cNvPr>
            <p:cNvSpPr/>
            <p:nvPr userDrawn="1"/>
          </p:nvSpPr>
          <p:spPr>
            <a:xfrm>
              <a:off x="9993560" y="488206"/>
              <a:ext cx="346768" cy="180924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7CF91D6D-781D-4F0F-B10D-2CD48E9FA286}"/>
                </a:ext>
              </a:extLst>
            </p:cNvPr>
            <p:cNvSpPr/>
            <p:nvPr userDrawn="1"/>
          </p:nvSpPr>
          <p:spPr>
            <a:xfrm>
              <a:off x="9993560" y="2321347"/>
              <a:ext cx="346768" cy="180924"/>
            </a:xfrm>
            <a:prstGeom prst="rect">
              <a:avLst/>
            </a:prstGeom>
            <a:solidFill>
              <a:srgbClr val="63D4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26CC981B-9952-406F-B97D-9970E2FCE491}"/>
                </a:ext>
              </a:extLst>
            </p:cNvPr>
            <p:cNvSpPr/>
            <p:nvPr userDrawn="1"/>
          </p:nvSpPr>
          <p:spPr>
            <a:xfrm>
              <a:off x="9993560" y="2115005"/>
              <a:ext cx="346768" cy="18092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B3FF7DE0-0EDA-4555-AF55-23DF3FE5AEE4}"/>
                </a:ext>
              </a:extLst>
            </p:cNvPr>
            <p:cNvSpPr/>
            <p:nvPr userDrawn="1"/>
          </p:nvSpPr>
          <p:spPr>
            <a:xfrm>
              <a:off x="9993560" y="284319"/>
              <a:ext cx="346768" cy="180924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BC017C52-E825-4289-A20B-3EDD895C40D4}"/>
                </a:ext>
              </a:extLst>
            </p:cNvPr>
            <p:cNvSpPr/>
            <p:nvPr userDrawn="1"/>
          </p:nvSpPr>
          <p:spPr>
            <a:xfrm>
              <a:off x="9993560" y="80432"/>
              <a:ext cx="346768" cy="180924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57DCA3F-6256-4805-8D19-EB5F78738CE4}"/>
                </a:ext>
              </a:extLst>
            </p:cNvPr>
            <p:cNvSpPr txBox="1"/>
            <p:nvPr userDrawn="1"/>
          </p:nvSpPr>
          <p:spPr>
            <a:xfrm>
              <a:off x="10235902" y="125304"/>
              <a:ext cx="76410" cy="852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ko-KR" altLang="en-US" sz="554" dirty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표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EF87C-24E2-4A4D-9BB7-66303CC70C7F}"/>
                </a:ext>
              </a:extLst>
            </p:cNvPr>
            <p:cNvSpPr txBox="1"/>
            <p:nvPr userDrawn="1"/>
          </p:nvSpPr>
          <p:spPr>
            <a:xfrm>
              <a:off x="10235902" y="328614"/>
              <a:ext cx="76410" cy="852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ko-KR" altLang="en-US" sz="554" dirty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표</a:t>
              </a:r>
            </a:p>
          </p:txBody>
        </p:sp>
      </p:grpSp>
      <p:pic>
        <p:nvPicPr>
          <p:cNvPr id="48" name="그림 47"/>
          <p:cNvPicPr>
            <a:picLocks noChangeAspect="1"/>
          </p:cNvPicPr>
          <p:nvPr userDrawn="1"/>
        </p:nvPicPr>
        <p:blipFill rotWithShape="1">
          <a:blip r:embed="rId2"/>
          <a:srcRect l="-1" r="1640" b="83871"/>
          <a:stretch/>
        </p:blipFill>
        <p:spPr>
          <a:xfrm>
            <a:off x="2196" y="6657974"/>
            <a:ext cx="9144000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0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그림 44"/>
          <p:cNvPicPr>
            <a:picLocks noChangeAspect="1"/>
          </p:cNvPicPr>
          <p:nvPr userDrawn="1"/>
        </p:nvPicPr>
        <p:blipFill rotWithShape="1">
          <a:blip r:embed="rId2"/>
          <a:srcRect l="-1" r="1640" b="83871"/>
          <a:stretch/>
        </p:blipFill>
        <p:spPr>
          <a:xfrm>
            <a:off x="2196" y="0"/>
            <a:ext cx="9144000" cy="692094"/>
          </a:xfrm>
          <a:prstGeom prst="rect">
            <a:avLst/>
          </a:prstGeom>
        </p:spPr>
      </p:pic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087FC428-C1AA-4EC6-AEFF-16C8CB9D6899}"/>
              </a:ext>
            </a:extLst>
          </p:cNvPr>
          <p:cNvCxnSpPr>
            <a:cxnSpLocks/>
          </p:cNvCxnSpPr>
          <p:nvPr userDrawn="1"/>
        </p:nvCxnSpPr>
        <p:spPr>
          <a:xfrm flipH="1">
            <a:off x="252046" y="6592660"/>
            <a:ext cx="8639908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15E2162-6B12-4D51-9889-C9F9E99EFCBB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300551"/>
            <a:ext cx="91461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5B3FC2F8-9D47-49E8-8631-876805D5F326}"/>
              </a:ext>
            </a:extLst>
          </p:cNvPr>
          <p:cNvCxnSpPr>
            <a:cxnSpLocks/>
          </p:cNvCxnSpPr>
          <p:nvPr/>
        </p:nvCxnSpPr>
        <p:spPr>
          <a:xfrm>
            <a:off x="747195" y="676274"/>
            <a:ext cx="8092005" cy="0"/>
          </a:xfrm>
          <a:prstGeom prst="line">
            <a:avLst/>
          </a:prstGeom>
          <a:ln w="12700" cap="rnd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C6016EDD-7DFD-4DB7-8018-7F74F1F6C852}"/>
              </a:ext>
            </a:extLst>
          </p:cNvPr>
          <p:cNvCxnSpPr>
            <a:cxnSpLocks/>
          </p:cNvCxnSpPr>
          <p:nvPr/>
        </p:nvCxnSpPr>
        <p:spPr>
          <a:xfrm>
            <a:off x="417635" y="676274"/>
            <a:ext cx="338933" cy="0"/>
          </a:xfrm>
          <a:prstGeom prst="line">
            <a:avLst/>
          </a:prstGeom>
          <a:ln w="31750" cap="rnd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CB138437-F3E5-4DDB-BC00-5E91B6D7E036}"/>
              </a:ext>
            </a:extLst>
          </p:cNvPr>
          <p:cNvCxnSpPr>
            <a:cxnSpLocks/>
          </p:cNvCxnSpPr>
          <p:nvPr userDrawn="1"/>
        </p:nvCxnSpPr>
        <p:spPr>
          <a:xfrm>
            <a:off x="331177" y="1726208"/>
            <a:ext cx="8508023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8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7E55F35A-C91D-481C-913D-618798295BFB}"/>
              </a:ext>
            </a:extLst>
          </p:cNvPr>
          <p:cNvGrpSpPr/>
          <p:nvPr userDrawn="1"/>
        </p:nvGrpSpPr>
        <p:grpSpPr>
          <a:xfrm>
            <a:off x="9224824" y="80433"/>
            <a:ext cx="320094" cy="3453551"/>
            <a:chOff x="9993560" y="80432"/>
            <a:chExt cx="346768" cy="3453551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3A4267F0-13F5-40AD-9A10-ECB6BA1BA16F}"/>
                </a:ext>
              </a:extLst>
            </p:cNvPr>
            <p:cNvSpPr/>
            <p:nvPr userDrawn="1"/>
          </p:nvSpPr>
          <p:spPr>
            <a:xfrm>
              <a:off x="9993560" y="2940373"/>
              <a:ext cx="346768" cy="1809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F91B06D6-81B6-4DB2-9D85-F5D6A8456AA8}"/>
                </a:ext>
              </a:extLst>
            </p:cNvPr>
            <p:cNvSpPr/>
            <p:nvPr userDrawn="1"/>
          </p:nvSpPr>
          <p:spPr>
            <a:xfrm>
              <a:off x="9993560" y="3146715"/>
              <a:ext cx="346768" cy="18092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7F139E02-2737-452B-9FED-C43E43FDB18D}"/>
                </a:ext>
              </a:extLst>
            </p:cNvPr>
            <p:cNvSpPr/>
            <p:nvPr userDrawn="1"/>
          </p:nvSpPr>
          <p:spPr>
            <a:xfrm>
              <a:off x="9993560" y="2527689"/>
              <a:ext cx="346768" cy="180924"/>
            </a:xfrm>
            <a:prstGeom prst="rect">
              <a:avLst/>
            </a:prstGeom>
            <a:solidFill>
              <a:srgbClr val="47A3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0B3B3663-303A-4BF1-81AD-C075E1133045}"/>
                </a:ext>
              </a:extLst>
            </p:cNvPr>
            <p:cNvSpPr/>
            <p:nvPr userDrawn="1"/>
          </p:nvSpPr>
          <p:spPr>
            <a:xfrm>
              <a:off x="9993560" y="2734031"/>
              <a:ext cx="346768" cy="180924"/>
            </a:xfrm>
            <a:prstGeom prst="rect">
              <a:avLst/>
            </a:prstGeom>
            <a:solidFill>
              <a:srgbClr val="2A9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E8A978CF-E77B-415B-831E-03187ED7E93C}"/>
                </a:ext>
              </a:extLst>
            </p:cNvPr>
            <p:cNvSpPr/>
            <p:nvPr userDrawn="1"/>
          </p:nvSpPr>
          <p:spPr>
            <a:xfrm>
              <a:off x="9993560" y="3353059"/>
              <a:ext cx="346768" cy="180924"/>
            </a:xfrm>
            <a:prstGeom prst="rect">
              <a:avLst/>
            </a:prstGeom>
            <a:solidFill>
              <a:srgbClr val="DB3F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14A966F1-9C18-4C43-A51F-4D8E3D98526E}"/>
                </a:ext>
              </a:extLst>
            </p:cNvPr>
            <p:cNvSpPr/>
            <p:nvPr userDrawn="1"/>
          </p:nvSpPr>
          <p:spPr>
            <a:xfrm>
              <a:off x="9993560" y="1303754"/>
              <a:ext cx="346768" cy="180924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EA15C439-ED42-45C6-B38D-B4B04EC2AD89}"/>
                </a:ext>
              </a:extLst>
            </p:cNvPr>
            <p:cNvSpPr/>
            <p:nvPr userDrawn="1"/>
          </p:nvSpPr>
          <p:spPr>
            <a:xfrm>
              <a:off x="9993560" y="1507641"/>
              <a:ext cx="346768" cy="180924"/>
            </a:xfrm>
            <a:prstGeom prst="rect">
              <a:avLst/>
            </a:prstGeom>
            <a:solidFill>
              <a:srgbClr val="DCE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2F6BB60F-F443-4F5E-AE9B-48E82C4BFFE0}"/>
                </a:ext>
              </a:extLst>
            </p:cNvPr>
            <p:cNvSpPr/>
            <p:nvPr userDrawn="1"/>
          </p:nvSpPr>
          <p:spPr>
            <a:xfrm>
              <a:off x="9993560" y="895980"/>
              <a:ext cx="346768" cy="180924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AE67CF64-6FB6-4091-BF59-EC6C760727AA}"/>
                </a:ext>
              </a:extLst>
            </p:cNvPr>
            <p:cNvSpPr/>
            <p:nvPr userDrawn="1"/>
          </p:nvSpPr>
          <p:spPr>
            <a:xfrm>
              <a:off x="9993560" y="1099867"/>
              <a:ext cx="346768" cy="180924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9E8A1FE0-882C-4254-B682-CC8011F47E98}"/>
                </a:ext>
              </a:extLst>
            </p:cNvPr>
            <p:cNvSpPr/>
            <p:nvPr userDrawn="1"/>
          </p:nvSpPr>
          <p:spPr>
            <a:xfrm>
              <a:off x="9993560" y="692093"/>
              <a:ext cx="346768" cy="180924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13730765-ED79-478E-8C4F-7CA4DAB7E53A}"/>
                </a:ext>
              </a:extLst>
            </p:cNvPr>
            <p:cNvSpPr/>
            <p:nvPr userDrawn="1"/>
          </p:nvSpPr>
          <p:spPr>
            <a:xfrm>
              <a:off x="9993560" y="488206"/>
              <a:ext cx="346768" cy="180924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7CF91D6D-781D-4F0F-B10D-2CD48E9FA286}"/>
                </a:ext>
              </a:extLst>
            </p:cNvPr>
            <p:cNvSpPr/>
            <p:nvPr userDrawn="1"/>
          </p:nvSpPr>
          <p:spPr>
            <a:xfrm>
              <a:off x="9993560" y="2321347"/>
              <a:ext cx="346768" cy="180924"/>
            </a:xfrm>
            <a:prstGeom prst="rect">
              <a:avLst/>
            </a:prstGeom>
            <a:solidFill>
              <a:srgbClr val="63D4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26CC981B-9952-406F-B97D-9970E2FCE491}"/>
                </a:ext>
              </a:extLst>
            </p:cNvPr>
            <p:cNvSpPr/>
            <p:nvPr userDrawn="1"/>
          </p:nvSpPr>
          <p:spPr>
            <a:xfrm>
              <a:off x="9993560" y="2115005"/>
              <a:ext cx="346768" cy="18092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B3FF7DE0-0EDA-4555-AF55-23DF3FE5AEE4}"/>
                </a:ext>
              </a:extLst>
            </p:cNvPr>
            <p:cNvSpPr/>
            <p:nvPr userDrawn="1"/>
          </p:nvSpPr>
          <p:spPr>
            <a:xfrm>
              <a:off x="9993560" y="284319"/>
              <a:ext cx="346768" cy="180924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BC017C52-E825-4289-A20B-3EDD895C40D4}"/>
                </a:ext>
              </a:extLst>
            </p:cNvPr>
            <p:cNvSpPr/>
            <p:nvPr userDrawn="1"/>
          </p:nvSpPr>
          <p:spPr>
            <a:xfrm>
              <a:off x="9993560" y="80432"/>
              <a:ext cx="346768" cy="180924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57DCA3F-6256-4805-8D19-EB5F78738CE4}"/>
                </a:ext>
              </a:extLst>
            </p:cNvPr>
            <p:cNvSpPr txBox="1"/>
            <p:nvPr userDrawn="1"/>
          </p:nvSpPr>
          <p:spPr>
            <a:xfrm>
              <a:off x="10235902" y="125304"/>
              <a:ext cx="76410" cy="852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ko-KR" altLang="en-US" sz="554" dirty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표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EF87C-24E2-4A4D-9BB7-66303CC70C7F}"/>
                </a:ext>
              </a:extLst>
            </p:cNvPr>
            <p:cNvSpPr txBox="1"/>
            <p:nvPr userDrawn="1"/>
          </p:nvSpPr>
          <p:spPr>
            <a:xfrm>
              <a:off x="10235902" y="328614"/>
              <a:ext cx="76410" cy="852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ko-KR" altLang="en-US" sz="554" dirty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표</a:t>
              </a:r>
            </a:p>
          </p:txBody>
        </p:sp>
      </p:grpSp>
      <p:pic>
        <p:nvPicPr>
          <p:cNvPr id="48" name="그림 47"/>
          <p:cNvPicPr>
            <a:picLocks noChangeAspect="1"/>
          </p:cNvPicPr>
          <p:nvPr userDrawn="1"/>
        </p:nvPicPr>
        <p:blipFill rotWithShape="1">
          <a:blip r:embed="rId2"/>
          <a:srcRect l="-1" r="1640" b="83871"/>
          <a:stretch/>
        </p:blipFill>
        <p:spPr>
          <a:xfrm>
            <a:off x="2196" y="6657974"/>
            <a:ext cx="9144000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98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/>
          <a:srcRect l="-1" r="1640" b="83871"/>
          <a:stretch/>
        </p:blipFill>
        <p:spPr>
          <a:xfrm>
            <a:off x="2196" y="0"/>
            <a:ext cx="9144000" cy="692094"/>
          </a:xfrm>
          <a:prstGeom prst="rect">
            <a:avLst/>
          </a:prstGeom>
        </p:spPr>
      </p:pic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087FC428-C1AA-4EC6-AEFF-16C8CB9D6899}"/>
              </a:ext>
            </a:extLst>
          </p:cNvPr>
          <p:cNvCxnSpPr>
            <a:cxnSpLocks/>
          </p:cNvCxnSpPr>
          <p:nvPr userDrawn="1"/>
        </p:nvCxnSpPr>
        <p:spPr>
          <a:xfrm flipH="1">
            <a:off x="252046" y="6592660"/>
            <a:ext cx="8639908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5B3FC2F8-9D47-49E8-8631-876805D5F326}"/>
              </a:ext>
            </a:extLst>
          </p:cNvPr>
          <p:cNvCxnSpPr>
            <a:cxnSpLocks/>
          </p:cNvCxnSpPr>
          <p:nvPr userDrawn="1"/>
        </p:nvCxnSpPr>
        <p:spPr>
          <a:xfrm>
            <a:off x="747195" y="676274"/>
            <a:ext cx="8092005" cy="0"/>
          </a:xfrm>
          <a:prstGeom prst="line">
            <a:avLst/>
          </a:prstGeom>
          <a:ln w="12700" cap="rnd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C6016EDD-7DFD-4DB7-8018-7F74F1F6C852}"/>
              </a:ext>
            </a:extLst>
          </p:cNvPr>
          <p:cNvCxnSpPr>
            <a:cxnSpLocks/>
          </p:cNvCxnSpPr>
          <p:nvPr userDrawn="1"/>
        </p:nvCxnSpPr>
        <p:spPr>
          <a:xfrm>
            <a:off x="417635" y="676274"/>
            <a:ext cx="338933" cy="0"/>
          </a:xfrm>
          <a:prstGeom prst="line">
            <a:avLst/>
          </a:prstGeom>
          <a:ln w="31750" cap="rnd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7E55F35A-C91D-481C-913D-618798295BFB}"/>
              </a:ext>
            </a:extLst>
          </p:cNvPr>
          <p:cNvGrpSpPr/>
          <p:nvPr userDrawn="1"/>
        </p:nvGrpSpPr>
        <p:grpSpPr>
          <a:xfrm>
            <a:off x="9224824" y="80433"/>
            <a:ext cx="320094" cy="3453551"/>
            <a:chOff x="9993560" y="80432"/>
            <a:chExt cx="346768" cy="3453551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3A4267F0-13F5-40AD-9A10-ECB6BA1BA16F}"/>
                </a:ext>
              </a:extLst>
            </p:cNvPr>
            <p:cNvSpPr/>
            <p:nvPr userDrawn="1"/>
          </p:nvSpPr>
          <p:spPr>
            <a:xfrm>
              <a:off x="9993560" y="2940373"/>
              <a:ext cx="346768" cy="1809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F91B06D6-81B6-4DB2-9D85-F5D6A8456AA8}"/>
                </a:ext>
              </a:extLst>
            </p:cNvPr>
            <p:cNvSpPr/>
            <p:nvPr userDrawn="1"/>
          </p:nvSpPr>
          <p:spPr>
            <a:xfrm>
              <a:off x="9993560" y="3146715"/>
              <a:ext cx="346768" cy="18092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7F139E02-2737-452B-9FED-C43E43FDB18D}"/>
                </a:ext>
              </a:extLst>
            </p:cNvPr>
            <p:cNvSpPr/>
            <p:nvPr userDrawn="1"/>
          </p:nvSpPr>
          <p:spPr>
            <a:xfrm>
              <a:off x="9993560" y="2527689"/>
              <a:ext cx="346768" cy="180924"/>
            </a:xfrm>
            <a:prstGeom prst="rect">
              <a:avLst/>
            </a:prstGeom>
            <a:solidFill>
              <a:srgbClr val="47A3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0B3B3663-303A-4BF1-81AD-C075E1133045}"/>
                </a:ext>
              </a:extLst>
            </p:cNvPr>
            <p:cNvSpPr/>
            <p:nvPr userDrawn="1"/>
          </p:nvSpPr>
          <p:spPr>
            <a:xfrm>
              <a:off x="9993560" y="2734031"/>
              <a:ext cx="346768" cy="180924"/>
            </a:xfrm>
            <a:prstGeom prst="rect">
              <a:avLst/>
            </a:prstGeom>
            <a:solidFill>
              <a:srgbClr val="2A9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E8A978CF-E77B-415B-831E-03187ED7E93C}"/>
                </a:ext>
              </a:extLst>
            </p:cNvPr>
            <p:cNvSpPr/>
            <p:nvPr userDrawn="1"/>
          </p:nvSpPr>
          <p:spPr>
            <a:xfrm>
              <a:off x="9993560" y="3353059"/>
              <a:ext cx="346768" cy="180924"/>
            </a:xfrm>
            <a:prstGeom prst="rect">
              <a:avLst/>
            </a:prstGeom>
            <a:solidFill>
              <a:srgbClr val="DB3F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14A966F1-9C18-4C43-A51F-4D8E3D98526E}"/>
                </a:ext>
              </a:extLst>
            </p:cNvPr>
            <p:cNvSpPr/>
            <p:nvPr userDrawn="1"/>
          </p:nvSpPr>
          <p:spPr>
            <a:xfrm>
              <a:off x="9993560" y="1303754"/>
              <a:ext cx="346768" cy="180924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EA15C439-ED42-45C6-B38D-B4B04EC2AD89}"/>
                </a:ext>
              </a:extLst>
            </p:cNvPr>
            <p:cNvSpPr/>
            <p:nvPr userDrawn="1"/>
          </p:nvSpPr>
          <p:spPr>
            <a:xfrm>
              <a:off x="9993560" y="1507641"/>
              <a:ext cx="346768" cy="180924"/>
            </a:xfrm>
            <a:prstGeom prst="rect">
              <a:avLst/>
            </a:prstGeom>
            <a:solidFill>
              <a:srgbClr val="DCE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2F6BB60F-F443-4F5E-AE9B-48E82C4BFFE0}"/>
                </a:ext>
              </a:extLst>
            </p:cNvPr>
            <p:cNvSpPr/>
            <p:nvPr userDrawn="1"/>
          </p:nvSpPr>
          <p:spPr>
            <a:xfrm>
              <a:off x="9993560" y="895980"/>
              <a:ext cx="346768" cy="180924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AE67CF64-6FB6-4091-BF59-EC6C760727AA}"/>
                </a:ext>
              </a:extLst>
            </p:cNvPr>
            <p:cNvSpPr/>
            <p:nvPr userDrawn="1"/>
          </p:nvSpPr>
          <p:spPr>
            <a:xfrm>
              <a:off x="9993560" y="1099867"/>
              <a:ext cx="346768" cy="180924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9E8A1FE0-882C-4254-B682-CC8011F47E98}"/>
                </a:ext>
              </a:extLst>
            </p:cNvPr>
            <p:cNvSpPr/>
            <p:nvPr userDrawn="1"/>
          </p:nvSpPr>
          <p:spPr>
            <a:xfrm>
              <a:off x="9993560" y="692093"/>
              <a:ext cx="346768" cy="180924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13730765-ED79-478E-8C4F-7CA4DAB7E53A}"/>
                </a:ext>
              </a:extLst>
            </p:cNvPr>
            <p:cNvSpPr/>
            <p:nvPr userDrawn="1"/>
          </p:nvSpPr>
          <p:spPr>
            <a:xfrm>
              <a:off x="9993560" y="488206"/>
              <a:ext cx="346768" cy="180924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7CF91D6D-781D-4F0F-B10D-2CD48E9FA286}"/>
                </a:ext>
              </a:extLst>
            </p:cNvPr>
            <p:cNvSpPr/>
            <p:nvPr userDrawn="1"/>
          </p:nvSpPr>
          <p:spPr>
            <a:xfrm>
              <a:off x="9993560" y="2321347"/>
              <a:ext cx="346768" cy="180924"/>
            </a:xfrm>
            <a:prstGeom prst="rect">
              <a:avLst/>
            </a:prstGeom>
            <a:solidFill>
              <a:srgbClr val="63D4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26CC981B-9952-406F-B97D-9970E2FCE491}"/>
                </a:ext>
              </a:extLst>
            </p:cNvPr>
            <p:cNvSpPr/>
            <p:nvPr userDrawn="1"/>
          </p:nvSpPr>
          <p:spPr>
            <a:xfrm>
              <a:off x="9993560" y="2115005"/>
              <a:ext cx="346768" cy="18092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B3FF7DE0-0EDA-4555-AF55-23DF3FE5AEE4}"/>
                </a:ext>
              </a:extLst>
            </p:cNvPr>
            <p:cNvSpPr/>
            <p:nvPr userDrawn="1"/>
          </p:nvSpPr>
          <p:spPr>
            <a:xfrm>
              <a:off x="9993560" y="284319"/>
              <a:ext cx="346768" cy="180924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/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BC017C52-E825-4289-A20B-3EDD895C40D4}"/>
                </a:ext>
              </a:extLst>
            </p:cNvPr>
            <p:cNvSpPr/>
            <p:nvPr userDrawn="1"/>
          </p:nvSpPr>
          <p:spPr>
            <a:xfrm>
              <a:off x="9993560" y="80432"/>
              <a:ext cx="346768" cy="180924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57DCA3F-6256-4805-8D19-EB5F78738CE4}"/>
                </a:ext>
              </a:extLst>
            </p:cNvPr>
            <p:cNvSpPr txBox="1"/>
            <p:nvPr userDrawn="1"/>
          </p:nvSpPr>
          <p:spPr>
            <a:xfrm>
              <a:off x="10235902" y="125304"/>
              <a:ext cx="76410" cy="852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ko-KR" altLang="en-US" sz="554" dirty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표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F7EF87C-24E2-4A4D-9BB7-66303CC70C7F}"/>
                </a:ext>
              </a:extLst>
            </p:cNvPr>
            <p:cNvSpPr txBox="1"/>
            <p:nvPr userDrawn="1"/>
          </p:nvSpPr>
          <p:spPr>
            <a:xfrm>
              <a:off x="10235902" y="328614"/>
              <a:ext cx="76410" cy="852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ko-KR" altLang="en-US" sz="554" dirty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표</a:t>
              </a:r>
            </a:p>
          </p:txBody>
        </p:sp>
      </p:grpSp>
      <p:pic>
        <p:nvPicPr>
          <p:cNvPr id="35" name="그림 34"/>
          <p:cNvPicPr>
            <a:picLocks noChangeAspect="1"/>
          </p:cNvPicPr>
          <p:nvPr userDrawn="1"/>
        </p:nvPicPr>
        <p:blipFill rotWithShape="1">
          <a:blip r:embed="rId2"/>
          <a:srcRect l="-1" r="1640" b="83871"/>
          <a:stretch/>
        </p:blipFill>
        <p:spPr>
          <a:xfrm>
            <a:off x="2196" y="6657974"/>
            <a:ext cx="9144000" cy="20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49" r:id="rId3"/>
    <p:sldLayoutId id="2147483650" r:id="rId4"/>
    <p:sldLayoutId id="2147483655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60376248" y="-60427864"/>
            <a:ext cx="123415776" cy="121746416"/>
          </a:xfrm>
          <a:custGeom>
            <a:avLst/>
            <a:gdLst>
              <a:gd name="connsiteX0" fmla="*/ 60483752 w 123415776"/>
              <a:gd name="connsiteY0" fmla="*/ 60483752 h 121746416"/>
              <a:gd name="connsiteX1" fmla="*/ 62932024 w 123415776"/>
              <a:gd name="connsiteY1" fmla="*/ 60483752 h 121746416"/>
              <a:gd name="connsiteX2" fmla="*/ 62932024 w 123415776"/>
              <a:gd name="connsiteY2" fmla="*/ 61262668 h 121746416"/>
              <a:gd name="connsiteX3" fmla="*/ 60483752 w 123415776"/>
              <a:gd name="connsiteY3" fmla="*/ 61262668 h 121746416"/>
              <a:gd name="connsiteX4" fmla="*/ 60483752 w 123415776"/>
              <a:gd name="connsiteY4" fmla="*/ 60483752 h 1217464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3415776" h="121746416">
                <a:moveTo>
                  <a:pt x="60483752" y="60483752"/>
                </a:moveTo>
                <a:lnTo>
                  <a:pt x="62932024" y="60483752"/>
                </a:lnTo>
                <a:lnTo>
                  <a:pt x="62932024" y="61262668"/>
                </a:lnTo>
                <a:lnTo>
                  <a:pt x="60483752" y="61262668"/>
                </a:lnTo>
                <a:lnTo>
                  <a:pt x="60483752" y="6048375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rcRect l="-1" r="1640" b="322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876300" y="1066800"/>
            <a:ext cx="7391400" cy="47244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728686" y="3886200"/>
            <a:ext cx="37338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6301" y="2057400"/>
            <a:ext cx="7391399" cy="235449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4500"/>
              </a:lnSpc>
              <a:tabLst>
                <a:tab pos="508000" algn="l"/>
              </a:tabLst>
            </a:pPr>
            <a:r>
              <a:rPr lang="en-US" altLang="ko-KR" sz="4800" b="1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TG Travel Club</a:t>
            </a:r>
            <a:endParaRPr lang="en-US" altLang="ko-KR" sz="500" b="1" dirty="0" smtClean="0">
              <a:latin typeface="HY헤드라인M" panose="02030600000101010101" pitchFamily="18" charset="-127"/>
              <a:ea typeface="HY헤드라인M" panose="02030600000101010101" pitchFamily="18" charset="-127"/>
              <a:cs typeface="바탕" pitchFamily="18" charset="0"/>
            </a:endParaRPr>
          </a:p>
          <a:p>
            <a:pPr algn="ctr">
              <a:lnSpc>
                <a:spcPts val="4500"/>
              </a:lnSpc>
              <a:tabLst>
                <a:tab pos="508000" algn="l"/>
              </a:tabLst>
            </a:pPr>
            <a:r>
              <a:rPr lang="en-US" altLang="ko-KR" sz="3200" b="1" dirty="0" smtClean="0">
                <a:solidFill>
                  <a:schemeClr val="accent6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Membership</a:t>
            </a:r>
          </a:p>
          <a:p>
            <a:pPr algn="ctr">
              <a:lnSpc>
                <a:spcPts val="4500"/>
              </a:lnSpc>
              <a:tabLst>
                <a:tab pos="508000" algn="l"/>
              </a:tabLst>
            </a:pPr>
            <a:r>
              <a:rPr lang="en-US" altLang="ko-KR" sz="3200" b="1" dirty="0" smtClean="0">
                <a:solidFill>
                  <a:schemeClr val="accent6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Recruitment</a:t>
            </a:r>
          </a:p>
          <a:p>
            <a:pPr algn="ctr">
              <a:lnSpc>
                <a:spcPts val="4500"/>
              </a:lnSpc>
              <a:tabLst>
                <a:tab pos="508000" algn="l"/>
              </a:tabLst>
            </a:pPr>
            <a:r>
              <a:rPr lang="en-US" altLang="ko-KR" sz="20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Tnk coop (</a:t>
            </a:r>
            <a:r>
              <a:rPr lang="ko-KR" altLang="en-US" sz="20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티엔케이협동조합</a:t>
            </a:r>
            <a:r>
              <a:rPr lang="en-US" altLang="ko-KR" sz="20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)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3144868" y="4572000"/>
            <a:ext cx="2901435" cy="7899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ko-KR" altLang="en-US" sz="2599" dirty="0" smtClean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여행하며 돈을 버는</a:t>
            </a:r>
            <a:endParaRPr lang="en-US" altLang="ko-KR" sz="2599" dirty="0" smtClean="0">
              <a:solidFill>
                <a:schemeClr val="bg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Times New Roman" pitchFamily="18" charset="0"/>
            </a:endParaRPr>
          </a:p>
          <a:p>
            <a:pPr>
              <a:lnSpc>
                <a:spcPts val="2900"/>
              </a:lnSpc>
              <a:tabLst/>
            </a:pPr>
            <a:r>
              <a:rPr lang="en-US" altLang="ko-KR" sz="2599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88(</a:t>
            </a:r>
            <a:r>
              <a:rPr lang="en-US" altLang="ko-KR" sz="2599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t</a:t>
            </a:r>
            <a:r>
              <a:rPr lang="en-US" altLang="ko-KR" sz="2599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our</a:t>
            </a:r>
            <a:r>
              <a:rPr lang="en-US" altLang="ko-KR" sz="2599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g</a:t>
            </a:r>
            <a:r>
              <a:rPr lang="en-US" altLang="ko-KR" sz="2599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o</a:t>
            </a:r>
            <a:r>
              <a:rPr lang="en-US" altLang="ko-KR" sz="2599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)</a:t>
            </a:r>
            <a:r>
              <a:rPr lang="ko-KR" altLang="en-US" sz="2599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클럽</a:t>
            </a:r>
            <a:r>
              <a:rPr lang="en-US" altLang="zh-CN" sz="2599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2599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18" charset="0"/>
              </a:rPr>
              <a:t>!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4876364-F976-4F8F-80E2-80391788DB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19200"/>
            <a:ext cx="949929" cy="4351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81000" y="57614"/>
            <a:ext cx="8337550" cy="1803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9</a:t>
            </a: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리스크 없는 티지 마케팅</a:t>
            </a:r>
            <a:r>
              <a:rPr lang="en-US" altLang="ko-KR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(1</a:t>
            </a:r>
            <a:r>
              <a:rPr lang="ko-KR" alt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인당 </a:t>
            </a:r>
            <a:r>
              <a:rPr lang="en-US" altLang="ko-KR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개 업소 가맹 맺기 캠페인</a:t>
            </a:r>
            <a:r>
              <a:rPr lang="en-US" altLang="ko-KR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-22225" y="656326"/>
            <a:ext cx="9144000" cy="10033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추천 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대 매칭이 </a:t>
            </a:r>
            <a:r>
              <a:rPr lang="en-US" altLang="ko-KR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200%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(20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만원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마케팅의 장점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r>
              <a:rPr lang="ko-KR" altLang="en-US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개 가맹점</a:t>
            </a:r>
            <a:r>
              <a:rPr lang="en-US" altLang="ko-KR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커피</a:t>
            </a:r>
            <a:r>
              <a:rPr lang="en-US" altLang="ko-KR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음식점</a:t>
            </a:r>
            <a:r>
              <a:rPr lang="en-US" altLang="ko-KR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미용실 등</a:t>
            </a:r>
            <a:r>
              <a:rPr lang="en-US" altLang="ko-KR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을 </a:t>
            </a:r>
            <a:r>
              <a:rPr lang="ko-KR" altLang="en-US" sz="16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가맹시</a:t>
            </a:r>
            <a:r>
              <a:rPr lang="ko-KR" altLang="en-US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추천 수당 </a:t>
            </a:r>
            <a:r>
              <a:rPr lang="ko-KR" altLang="en-US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월 </a:t>
            </a:r>
            <a:r>
              <a:rPr lang="en-US" altLang="ko-KR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500</a:t>
            </a:r>
            <a:r>
              <a:rPr lang="ko-KR" altLang="en-US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만 소득 가능</a:t>
            </a:r>
            <a:r>
              <a:rPr lang="en-US" altLang="ko-KR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  <a:endParaRPr lang="ko-KR" altLang="en-US" sz="1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6" name="제목 1"/>
          <p:cNvSpPr txBox="1">
            <a:spLocks/>
          </p:cNvSpPr>
          <p:nvPr/>
        </p:nvSpPr>
        <p:spPr>
          <a:xfrm>
            <a:off x="425450" y="2971800"/>
            <a:ext cx="8293100" cy="3098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</a:t>
            </a:r>
            <a:r>
              <a:rPr lang="ko-KR" altLang="en-US" sz="1400" b="1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내가 단골로 다니는 업소를 가맹시킨다</a:t>
            </a:r>
            <a:r>
              <a:rPr lang="en-US" altLang="ko-KR" sz="1400" b="1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r>
              <a:rPr lang="ko-KR" altLang="en-US" sz="1400" b="1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가맹점에 붙은 포스터에 </a:t>
            </a:r>
            <a:r>
              <a:rPr lang="ko-KR" altLang="en-US" sz="1400" b="1" dirty="0" err="1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홈페이를</a:t>
            </a:r>
            <a:r>
              <a:rPr lang="ko-KR" altLang="en-US" sz="1400" b="1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보고 </a:t>
            </a:r>
            <a:endParaRPr lang="en-US" altLang="ko-KR" sz="1400" b="1" dirty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1400" b="1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</a:t>
            </a:r>
            <a:r>
              <a:rPr lang="ko-KR" altLang="en-US" sz="14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신규 회원이 </a:t>
            </a:r>
            <a:r>
              <a:rPr lang="ko-KR" altLang="en-US" sz="1400" b="1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가입되면 </a:t>
            </a:r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나는 </a:t>
            </a:r>
            <a:r>
              <a:rPr lang="en-US" altLang="ko-KR" sz="1400" b="1" dirty="0">
                <a:solidFill>
                  <a:schemeClr val="accent6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명당 </a:t>
            </a:r>
            <a:r>
              <a:rPr lang="en-US" altLang="ko-KR" sz="1400" b="1" dirty="0">
                <a:solidFill>
                  <a:schemeClr val="accent6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200,000</a:t>
            </a:r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만원의 </a:t>
            </a:r>
            <a:r>
              <a:rPr lang="ko-KR" altLang="en-US" sz="1400" b="1" dirty="0" smtClean="0">
                <a:solidFill>
                  <a:schemeClr val="accent6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추천 수당을 </a:t>
            </a:r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받는다</a:t>
            </a:r>
            <a:r>
              <a:rPr lang="en-US" altLang="ko-KR" sz="1400" b="1" dirty="0">
                <a:solidFill>
                  <a:schemeClr val="accent6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altLang="ko-KR" sz="1400" b="1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*</a:t>
            </a:r>
            <a:r>
              <a:rPr lang="ko-KR" altLang="en-US" sz="1400" b="1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티지 사업방법</a:t>
            </a:r>
            <a:endParaRPr lang="en-US" altLang="ko-KR" sz="1400" b="1" dirty="0">
              <a:solidFill>
                <a:srgbClr val="C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1.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누구나 티지클럽 조합원으로 가입을 하면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본부에서 각자 개인 홍보 홈페이지를 </a:t>
            </a:r>
            <a:r>
              <a:rPr lang="ko-KR" altLang="en-US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제공한다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2.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지역 가맹점에  붙인 포스터로 홍보하며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지인에게는 명함 배포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sz="12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카카오등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SNS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홍보로 티지 여행 사업 시스템을           알려 조합원 모집을 한다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3.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조합원 모집 방법은 </a:t>
            </a:r>
            <a:r>
              <a:rPr lang="en-US" altLang="ko-KR" sz="1200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1.</a:t>
            </a:r>
            <a:r>
              <a:rPr lang="ko-KR" altLang="en-US" sz="1200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지인소개  </a:t>
            </a:r>
            <a:r>
              <a:rPr lang="en-US" altLang="ko-KR" sz="1200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2.</a:t>
            </a:r>
            <a:r>
              <a:rPr lang="ko-KR" altLang="en-US" sz="1200" dirty="0" err="1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카톡</a:t>
            </a:r>
            <a:r>
              <a:rPr lang="en-US" altLang="ko-KR" sz="1200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en-US" altLang="ko-KR" sz="1200" dirty="0" err="1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sns</a:t>
            </a:r>
            <a:r>
              <a:rPr lang="ko-KR" altLang="en-US" sz="1200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홍보 </a:t>
            </a:r>
            <a:r>
              <a:rPr lang="en-US" altLang="ko-KR" sz="1200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3.</a:t>
            </a:r>
            <a:r>
              <a:rPr lang="ko-KR" altLang="en-US" sz="1200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가맹점 영업 </a:t>
            </a:r>
            <a:r>
              <a:rPr lang="ko-KR" altLang="en-US" sz="12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등</a:t>
            </a:r>
            <a:endParaRPr lang="en-US" altLang="ko-KR" sz="1200" dirty="0" smtClean="0">
              <a:solidFill>
                <a:srgbClr val="C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1200" b="1" dirty="0"/>
              <a:t>4.</a:t>
            </a:r>
            <a:r>
              <a:rPr lang="ko-KR" altLang="en-US" sz="1200" b="1" dirty="0"/>
              <a:t>각 단체들 회비 </a:t>
            </a:r>
            <a:r>
              <a:rPr lang="ko-KR" altLang="en-US" sz="1200" b="1" dirty="0" smtClean="0"/>
              <a:t>증액 목표로 </a:t>
            </a:r>
            <a:r>
              <a:rPr lang="ko-KR" altLang="en-US" sz="1200" b="1" dirty="0"/>
              <a:t>가입</a:t>
            </a:r>
            <a:r>
              <a:rPr lang="en-US" altLang="ko-KR" sz="1200" b="1" dirty="0" smtClean="0">
                <a:solidFill>
                  <a:schemeClr val="accent6">
                    <a:lumMod val="50000"/>
                  </a:schemeClr>
                </a:solidFill>
              </a:rPr>
              <a:t>-(</a:t>
            </a:r>
            <a:r>
              <a:rPr lang="ko-KR" altLang="en-US" sz="1200" b="1" dirty="0" smtClean="0">
                <a:solidFill>
                  <a:schemeClr val="accent6">
                    <a:lumMod val="50000"/>
                  </a:schemeClr>
                </a:solidFill>
              </a:rPr>
              <a:t>각 </a:t>
            </a:r>
            <a:r>
              <a:rPr lang="ko-KR" altLang="en-US" sz="1200" b="1" dirty="0">
                <a:solidFill>
                  <a:schemeClr val="accent6">
                    <a:lumMod val="50000"/>
                  </a:schemeClr>
                </a:solidFill>
              </a:rPr>
              <a:t>지역 산악회</a:t>
            </a:r>
            <a:r>
              <a:rPr lang="en-US" altLang="ko-KR" sz="1200" b="1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ko-KR" altLang="en-US" sz="1200" b="1" dirty="0">
                <a:solidFill>
                  <a:schemeClr val="accent6">
                    <a:lumMod val="50000"/>
                  </a:schemeClr>
                </a:solidFill>
              </a:rPr>
              <a:t>향우회</a:t>
            </a:r>
            <a:r>
              <a:rPr lang="en-US" altLang="ko-KR" sz="1200" b="1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ko-KR" altLang="en-US" sz="1200" b="1" dirty="0">
                <a:solidFill>
                  <a:schemeClr val="accent6">
                    <a:lumMod val="50000"/>
                  </a:schemeClr>
                </a:solidFill>
              </a:rPr>
              <a:t>친목회 등 각 모임 </a:t>
            </a:r>
            <a:r>
              <a:rPr lang="en-US" altLang="ko-KR" sz="1200" b="1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ko-KR" altLang="en-US" sz="1200" b="1" dirty="0" smtClean="0">
                <a:solidFill>
                  <a:schemeClr val="accent6">
                    <a:lumMod val="50000"/>
                  </a:schemeClr>
                </a:solidFill>
              </a:rPr>
              <a:t>협회</a:t>
            </a:r>
            <a:r>
              <a:rPr lang="en-US" altLang="ko-KR" sz="1200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ko-KR" altLang="en-US" sz="1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altLang="ko-KR" sz="12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b="1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*</a:t>
            </a:r>
            <a:r>
              <a:rPr lang="ko-KR" altLang="en-US" sz="1400" b="1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조합원이 되면</a:t>
            </a:r>
            <a:endParaRPr lang="en-US" altLang="ko-KR" sz="1400" b="1" dirty="0">
              <a:solidFill>
                <a:srgbClr val="C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1.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영업용 개인 홈페이지 등 홍보 시스템 제공</a:t>
            </a: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2.vip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멤버쉽 카드 및 제주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해외 여행권 제공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altLang="ko-KR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</a:t>
            </a:r>
          </a:p>
        </p:txBody>
      </p:sp>
      <p:sp>
        <p:nvSpPr>
          <p:cNvPr id="2" name="모서리가 둥근 직사각형 1"/>
          <p:cNvSpPr/>
          <p:nvPr/>
        </p:nvSpPr>
        <p:spPr>
          <a:xfrm>
            <a:off x="701675" y="1644186"/>
            <a:ext cx="7696200" cy="118698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1.</a:t>
            </a:r>
            <a:r>
              <a:rPr lang="ko-KR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다단계</a:t>
            </a:r>
            <a:r>
              <a:rPr lang="en-US" altLang="ko-K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(x)     2.</a:t>
            </a:r>
            <a:r>
              <a:rPr lang="ko-KR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리스크</a:t>
            </a:r>
            <a:r>
              <a:rPr lang="en-US" altLang="ko-K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(x)    3.</a:t>
            </a:r>
            <a:r>
              <a:rPr lang="ko-KR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피해자</a:t>
            </a:r>
            <a:r>
              <a:rPr lang="en-US" altLang="ko-K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(x)</a:t>
            </a:r>
            <a:endParaRPr lang="en-US" altLang="ko-KR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629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직선 연결선 68"/>
          <p:cNvCxnSpPr/>
          <p:nvPr/>
        </p:nvCxnSpPr>
        <p:spPr>
          <a:xfrm flipV="1">
            <a:off x="7668408" y="2941670"/>
            <a:ext cx="242888" cy="269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직선 연결선 70"/>
          <p:cNvCxnSpPr/>
          <p:nvPr/>
        </p:nvCxnSpPr>
        <p:spPr>
          <a:xfrm flipH="1" flipV="1">
            <a:off x="7239784" y="2833324"/>
            <a:ext cx="163115" cy="3774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직선 연결선 72"/>
          <p:cNvCxnSpPr>
            <a:stCxn id="11330" idx="1"/>
          </p:cNvCxnSpPr>
          <p:nvPr/>
        </p:nvCxnSpPr>
        <p:spPr>
          <a:xfrm flipH="1">
            <a:off x="6952858" y="3367013"/>
            <a:ext cx="395271" cy="1175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직선 연결선 74"/>
          <p:cNvCxnSpPr/>
          <p:nvPr/>
        </p:nvCxnSpPr>
        <p:spPr>
          <a:xfrm flipH="1">
            <a:off x="7535058" y="3500503"/>
            <a:ext cx="32924" cy="2448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직선 연결선 76"/>
          <p:cNvCxnSpPr/>
          <p:nvPr/>
        </p:nvCxnSpPr>
        <p:spPr>
          <a:xfrm>
            <a:off x="7669599" y="3370294"/>
            <a:ext cx="375047" cy="1571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82" name="Text Box 90"/>
          <p:cNvSpPr txBox="1">
            <a:spLocks noChangeAspect="1" noChangeArrowheads="1"/>
          </p:cNvSpPr>
          <p:nvPr/>
        </p:nvSpPr>
        <p:spPr bwMode="auto">
          <a:xfrm>
            <a:off x="393700" y="848848"/>
            <a:ext cx="5145961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en-US" altLang="ko-KR" sz="160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defRPr/>
            </a:pPr>
            <a:r>
              <a:rPr lang="en-US" altLang="ko-KR" sz="14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1400" dirty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가입 순서대로 </a:t>
            </a:r>
            <a:r>
              <a:rPr lang="ko-KR" altLang="en-US" sz="140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직급이 올라가고</a:t>
            </a:r>
            <a:r>
              <a:rPr lang="en-US" altLang="ko-KR" sz="140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140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여행</a:t>
            </a:r>
            <a:r>
              <a:rPr lang="en-US" altLang="ko-KR" sz="140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140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창업지원금을 </a:t>
            </a:r>
            <a:endParaRPr lang="en-US" altLang="ko-KR" sz="1400" dirty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defRPr/>
            </a:pPr>
            <a:r>
              <a:rPr lang="ko-KR" altLang="en-US" sz="140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 돌아 가면서 </a:t>
            </a:r>
            <a:r>
              <a:rPr lang="ko-KR" altLang="en-US" sz="1400" dirty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회전식으로 받는 </a:t>
            </a:r>
            <a:r>
              <a:rPr lang="ko-KR" altLang="en-US" sz="140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로스카</a:t>
            </a:r>
            <a:r>
              <a:rPr lang="en-US" altLang="ko-KR" sz="140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</a:p>
          <a:p>
            <a:pPr>
              <a:defRPr/>
            </a:pPr>
            <a:endParaRPr lang="en-US" altLang="ko-KR" sz="1400" dirty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defRPr/>
            </a:pPr>
            <a:r>
              <a:rPr lang="en-US" altLang="ko-KR" sz="1400" dirty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-(</a:t>
            </a:r>
            <a:r>
              <a:rPr lang="ko-KR" altLang="en-US" sz="1400" dirty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추천 매칭</a:t>
            </a:r>
            <a:r>
              <a:rPr lang="en-US" altLang="ko-KR" sz="1400" dirty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1400" dirty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대 </a:t>
            </a:r>
            <a:r>
              <a:rPr lang="en-US" altLang="ko-KR" sz="1400" dirty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200%)</a:t>
            </a:r>
            <a:endParaRPr lang="ko-KR" altLang="en-US" sz="1400" dirty="0">
              <a:solidFill>
                <a:srgbClr val="C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defRPr/>
            </a:pPr>
            <a:r>
              <a:rPr lang="ko-KR" altLang="en-US" sz="140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 내가 직접 추천한 사람이 다른 사람을 추천해서 추천 수당을 </a:t>
            </a:r>
            <a:endParaRPr lang="en-US" altLang="ko-KR" sz="1400" dirty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defRPr/>
            </a:pPr>
            <a:r>
              <a:rPr lang="en-US" altLang="ko-KR" sz="1400" dirty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1400" dirty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0</a:t>
            </a: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만원 </a:t>
            </a:r>
            <a:r>
              <a:rPr lang="ko-KR" altLang="en-US" sz="1400" dirty="0" err="1">
                <a:latin typeface="HY헤드라인M" pitchFamily="18" charset="-127"/>
                <a:ea typeface="HY헤드라인M" pitchFamily="18" charset="-127"/>
              </a:rPr>
              <a:t>받을때</a:t>
            </a: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400" dirty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나는 </a:t>
            </a:r>
            <a:r>
              <a:rPr lang="en-US" altLang="ko-KR" sz="1400" dirty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en-US" altLang="ko-KR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0</a:t>
            </a:r>
            <a:r>
              <a:rPr lang="ko-KR" altLang="en-US" sz="1400" dirty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만원</a:t>
            </a: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을 </a:t>
            </a:r>
            <a:r>
              <a:rPr lang="ko-KR" altLang="en-US" sz="140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받는다</a:t>
            </a:r>
            <a:r>
              <a:rPr lang="en-US" altLang="ko-KR" sz="140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>
              <a:defRPr/>
            </a:pPr>
            <a:r>
              <a:rPr lang="ko-KR" altLang="en-US" sz="140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en-US" altLang="ko-KR" sz="140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defRPr/>
            </a:pPr>
            <a:r>
              <a:rPr lang="en-US" altLang="ko-KR" sz="14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14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그러므로 </a:t>
            </a:r>
            <a:r>
              <a:rPr lang="ko-KR" altLang="en-US" sz="140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회원 </a:t>
            </a:r>
            <a:r>
              <a:rPr lang="en-US" altLang="ko-KR" sz="140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140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명만 직 추천하면 </a:t>
            </a:r>
            <a:r>
              <a:rPr lang="en-US" altLang="ko-KR" sz="140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140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대에서 </a:t>
            </a:r>
            <a:r>
              <a:rPr lang="ko-KR" altLang="en-US" sz="1400" dirty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원금 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(100</a:t>
            </a: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만원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>
              <a:defRPr/>
            </a:pPr>
            <a:r>
              <a:rPr lang="ko-KR" altLang="en-US" sz="1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 이상 </a:t>
            </a:r>
            <a:r>
              <a:rPr lang="ko-KR" altLang="en-US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회수되고 </a:t>
            </a:r>
            <a:r>
              <a:rPr lang="ko-KR" altLang="en-US" sz="140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누구나 자동으로 </a:t>
            </a:r>
            <a:r>
              <a:rPr lang="ko-KR" altLang="en-US" sz="1400" dirty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최고 직급 </a:t>
            </a:r>
            <a:r>
              <a:rPr lang="en-US" altLang="ko-KR" sz="1400" dirty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R</a:t>
            </a:r>
            <a:r>
              <a:rPr lang="ko-KR" altLang="en-US" sz="1400" dirty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까지 </a:t>
            </a:r>
            <a:r>
              <a:rPr lang="ko-KR" altLang="en-US" sz="140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갈 수 있다</a:t>
            </a:r>
            <a:r>
              <a:rPr lang="en-US" altLang="ko-KR" sz="14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>
              <a:defRPr/>
            </a:pPr>
            <a:endParaRPr lang="en-US" altLang="ko-KR" sz="140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defRPr/>
            </a:pPr>
            <a:r>
              <a:rPr lang="en-US" altLang="ko-KR" sz="14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14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가맹점에서 회원이 가입될 때 수당 배분</a:t>
            </a:r>
            <a:endParaRPr lang="en-US" altLang="ko-KR" sz="140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defRPr/>
            </a:pPr>
            <a:r>
              <a:rPr lang="en-US" altLang="ko-KR" sz="1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가맹점 </a:t>
            </a:r>
            <a:r>
              <a:rPr lang="en-US" altLang="ko-KR" sz="1400" dirty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만원 </a:t>
            </a:r>
            <a:r>
              <a:rPr lang="en-US" altLang="ko-KR" sz="14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1400" dirty="0" smtClean="0">
                <a:solidFill>
                  <a:schemeClr val="accent3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지사장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1400" dirty="0" smtClean="0">
                <a:solidFill>
                  <a:schemeClr val="accent3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만원</a:t>
            </a:r>
            <a:r>
              <a:rPr lang="en-US" altLang="ko-KR" sz="1400" dirty="0" smtClean="0">
                <a:solidFill>
                  <a:schemeClr val="accent3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4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가맹점 영업한 자 </a:t>
            </a:r>
            <a:r>
              <a:rPr lang="en-US" altLang="ko-KR" sz="1400" dirty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en-US" altLang="ko-KR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0</a:t>
            </a:r>
            <a:r>
              <a:rPr lang="ko-KR" altLang="en-US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만원</a:t>
            </a:r>
            <a:endParaRPr lang="en-US" altLang="ko-KR" sz="1400" dirty="0">
              <a:solidFill>
                <a:srgbClr val="C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defRPr/>
            </a:pPr>
            <a:endParaRPr lang="ko-KR" altLang="en-US" sz="1600" dirty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1273" name="그룹 11"/>
          <p:cNvGrpSpPr>
            <a:grpSpLocks/>
          </p:cNvGrpSpPr>
          <p:nvPr/>
        </p:nvGrpSpPr>
        <p:grpSpPr bwMode="auto">
          <a:xfrm>
            <a:off x="7348129" y="3155983"/>
            <a:ext cx="428625" cy="375047"/>
            <a:chOff x="4000496" y="2643182"/>
            <a:chExt cx="571504" cy="500066"/>
          </a:xfrm>
        </p:grpSpPr>
        <p:sp>
          <p:nvSpPr>
            <p:cNvPr id="10" name="타원 9"/>
            <p:cNvSpPr/>
            <p:nvPr/>
          </p:nvSpPr>
          <p:spPr>
            <a:xfrm>
              <a:off x="4000496" y="2643182"/>
              <a:ext cx="500067" cy="50006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numCol="3" anchor="ctr"/>
            <a:lstStyle/>
            <a:p>
              <a:pPr>
                <a:defRPr/>
              </a:pPr>
              <a:endParaRPr lang="ko-KR" altLang="en-US" sz="825" b="1" spc="450" dirty="0">
                <a:latin typeface="굵은돋움체" pitchFamily="18" charset="-127"/>
                <a:ea typeface="굵은돋움체" pitchFamily="18" charset="-127"/>
              </a:endParaRPr>
            </a:p>
          </p:txBody>
        </p:sp>
        <p:sp>
          <p:nvSpPr>
            <p:cNvPr id="11330" name="TextBox 10"/>
            <p:cNvSpPr txBox="1">
              <a:spLocks noChangeArrowheads="1"/>
            </p:cNvSpPr>
            <p:nvPr/>
          </p:nvSpPr>
          <p:spPr bwMode="auto">
            <a:xfrm>
              <a:off x="4000496" y="2786058"/>
              <a:ext cx="571504" cy="307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o-KR" altLang="en-US" sz="900" b="1" dirty="0">
                  <a:latin typeface="굵은돋움체" pitchFamily="18" charset="-127"/>
                  <a:ea typeface="굵은돋움체" pitchFamily="18" charset="-127"/>
                </a:rPr>
                <a:t>회원</a:t>
              </a:r>
            </a:p>
          </p:txBody>
        </p:sp>
      </p:grpSp>
      <p:grpSp>
        <p:nvGrpSpPr>
          <p:cNvPr id="11274" name="그룹 12"/>
          <p:cNvGrpSpPr>
            <a:grpSpLocks/>
          </p:cNvGrpSpPr>
          <p:nvPr/>
        </p:nvGrpSpPr>
        <p:grpSpPr bwMode="auto">
          <a:xfrm>
            <a:off x="7723177" y="2566622"/>
            <a:ext cx="428625" cy="375047"/>
            <a:chOff x="4000496" y="2643182"/>
            <a:chExt cx="571504" cy="500066"/>
          </a:xfrm>
        </p:grpSpPr>
        <p:sp>
          <p:nvSpPr>
            <p:cNvPr id="14" name="타원 13"/>
            <p:cNvSpPr/>
            <p:nvPr/>
          </p:nvSpPr>
          <p:spPr>
            <a:xfrm>
              <a:off x="4000496" y="2643182"/>
              <a:ext cx="500065" cy="50006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numCol="3" anchor="ctr"/>
            <a:lstStyle/>
            <a:p>
              <a:pPr>
                <a:defRPr/>
              </a:pPr>
              <a:endParaRPr lang="ko-KR" altLang="en-US" sz="825" b="1" spc="450" dirty="0">
                <a:latin typeface="굵은돋움체" pitchFamily="18" charset="-127"/>
                <a:ea typeface="굵은돋움체" pitchFamily="18" charset="-127"/>
              </a:endParaRPr>
            </a:p>
          </p:txBody>
        </p:sp>
        <p:sp>
          <p:nvSpPr>
            <p:cNvPr id="11328" name="TextBox 14"/>
            <p:cNvSpPr txBox="1">
              <a:spLocks noChangeArrowheads="1"/>
            </p:cNvSpPr>
            <p:nvPr/>
          </p:nvSpPr>
          <p:spPr bwMode="auto">
            <a:xfrm>
              <a:off x="4000496" y="2786058"/>
              <a:ext cx="571504" cy="307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o-KR" altLang="en-US" sz="900" b="1" dirty="0">
                  <a:latin typeface="굵은돋움체" pitchFamily="18" charset="-127"/>
                  <a:ea typeface="굵은돋움체" pitchFamily="18" charset="-127"/>
                </a:rPr>
                <a:t>회원</a:t>
              </a:r>
            </a:p>
          </p:txBody>
        </p:sp>
      </p:grpSp>
      <p:grpSp>
        <p:nvGrpSpPr>
          <p:cNvPr id="11275" name="그룹 15"/>
          <p:cNvGrpSpPr>
            <a:grpSpLocks/>
          </p:cNvGrpSpPr>
          <p:nvPr/>
        </p:nvGrpSpPr>
        <p:grpSpPr bwMode="auto">
          <a:xfrm>
            <a:off x="6919504" y="2557327"/>
            <a:ext cx="428625" cy="375047"/>
            <a:chOff x="4000496" y="2643182"/>
            <a:chExt cx="571504" cy="500066"/>
          </a:xfrm>
        </p:grpSpPr>
        <p:sp>
          <p:nvSpPr>
            <p:cNvPr id="17" name="타원 16"/>
            <p:cNvSpPr/>
            <p:nvPr/>
          </p:nvSpPr>
          <p:spPr>
            <a:xfrm>
              <a:off x="4000496" y="2643182"/>
              <a:ext cx="500067" cy="50006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numCol="3" anchor="ctr"/>
            <a:lstStyle/>
            <a:p>
              <a:pPr>
                <a:defRPr/>
              </a:pPr>
              <a:endParaRPr lang="ko-KR" altLang="en-US" sz="825" b="1" spc="450" dirty="0">
                <a:latin typeface="굵은돋움체" pitchFamily="18" charset="-127"/>
                <a:ea typeface="굵은돋움체" pitchFamily="18" charset="-127"/>
              </a:endParaRPr>
            </a:p>
          </p:txBody>
        </p:sp>
        <p:sp>
          <p:nvSpPr>
            <p:cNvPr id="11326" name="TextBox 17"/>
            <p:cNvSpPr txBox="1">
              <a:spLocks noChangeArrowheads="1"/>
            </p:cNvSpPr>
            <p:nvPr/>
          </p:nvSpPr>
          <p:spPr bwMode="auto">
            <a:xfrm>
              <a:off x="4000496" y="2786058"/>
              <a:ext cx="571504" cy="307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o-KR" altLang="en-US" sz="900" b="1" dirty="0">
                  <a:latin typeface="굵은돋움체" pitchFamily="18" charset="-127"/>
                  <a:ea typeface="굵은돋움체" pitchFamily="18" charset="-127"/>
                </a:rPr>
                <a:t>회원</a:t>
              </a:r>
            </a:p>
          </p:txBody>
        </p:sp>
      </p:grpSp>
      <p:grpSp>
        <p:nvGrpSpPr>
          <p:cNvPr id="11276" name="그룹 18"/>
          <p:cNvGrpSpPr>
            <a:grpSpLocks/>
          </p:cNvGrpSpPr>
          <p:nvPr/>
        </p:nvGrpSpPr>
        <p:grpSpPr bwMode="auto">
          <a:xfrm>
            <a:off x="6581574" y="3365409"/>
            <a:ext cx="428625" cy="379676"/>
            <a:chOff x="4000496" y="2643182"/>
            <a:chExt cx="571504" cy="506238"/>
          </a:xfrm>
        </p:grpSpPr>
        <p:sp>
          <p:nvSpPr>
            <p:cNvPr id="20" name="타원 19"/>
            <p:cNvSpPr/>
            <p:nvPr/>
          </p:nvSpPr>
          <p:spPr>
            <a:xfrm>
              <a:off x="4000496" y="2643182"/>
              <a:ext cx="500067" cy="50006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numCol="3" anchor="ctr"/>
            <a:lstStyle/>
            <a:p>
              <a:pPr>
                <a:defRPr/>
              </a:pPr>
              <a:endParaRPr lang="ko-KR" altLang="en-US" sz="825" b="1" spc="450" dirty="0">
                <a:latin typeface="굵은돋움체" pitchFamily="18" charset="-127"/>
                <a:ea typeface="굵은돋움체" pitchFamily="18" charset="-127"/>
              </a:endParaRPr>
            </a:p>
          </p:txBody>
        </p:sp>
        <p:sp>
          <p:nvSpPr>
            <p:cNvPr id="11324" name="TextBox 20"/>
            <p:cNvSpPr txBox="1">
              <a:spLocks noChangeArrowheads="1"/>
            </p:cNvSpPr>
            <p:nvPr/>
          </p:nvSpPr>
          <p:spPr bwMode="auto">
            <a:xfrm>
              <a:off x="4000496" y="2841642"/>
              <a:ext cx="571504" cy="307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 sz="900" b="1" dirty="0">
                <a:latin typeface="굵은돋움체" pitchFamily="18" charset="-127"/>
                <a:ea typeface="굵은돋움체" pitchFamily="18" charset="-127"/>
              </a:endParaRPr>
            </a:p>
          </p:txBody>
        </p:sp>
      </p:grpSp>
      <p:grpSp>
        <p:nvGrpSpPr>
          <p:cNvPr id="11277" name="그룹 21"/>
          <p:cNvGrpSpPr>
            <a:grpSpLocks/>
          </p:cNvGrpSpPr>
          <p:nvPr/>
        </p:nvGrpSpPr>
        <p:grpSpPr bwMode="auto">
          <a:xfrm>
            <a:off x="8044647" y="3316716"/>
            <a:ext cx="535781" cy="428625"/>
            <a:chOff x="4000496" y="2643182"/>
            <a:chExt cx="714380" cy="571504"/>
          </a:xfrm>
        </p:grpSpPr>
        <p:sp>
          <p:nvSpPr>
            <p:cNvPr id="23" name="타원 22"/>
            <p:cNvSpPr/>
            <p:nvPr/>
          </p:nvSpPr>
          <p:spPr>
            <a:xfrm>
              <a:off x="4000496" y="2643182"/>
              <a:ext cx="642941" cy="57150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numCol="3" anchor="ctr"/>
            <a:lstStyle/>
            <a:p>
              <a:pPr>
                <a:defRPr/>
              </a:pPr>
              <a:endParaRPr lang="ko-KR" altLang="en-US" sz="825" b="1" spc="450" dirty="0">
                <a:latin typeface="굵은돋움체" pitchFamily="18" charset="-127"/>
                <a:ea typeface="굵은돋움체" pitchFamily="18" charset="-127"/>
              </a:endParaRPr>
            </a:p>
          </p:txBody>
        </p:sp>
        <p:sp>
          <p:nvSpPr>
            <p:cNvPr id="11322" name="TextBox 23"/>
            <p:cNvSpPr txBox="1">
              <a:spLocks noChangeArrowheads="1"/>
            </p:cNvSpPr>
            <p:nvPr/>
          </p:nvSpPr>
          <p:spPr bwMode="auto">
            <a:xfrm>
              <a:off x="4000496" y="2786058"/>
              <a:ext cx="714380" cy="307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o-KR" altLang="en-US" sz="900" b="1" dirty="0">
                  <a:solidFill>
                    <a:srgbClr val="FF0000"/>
                  </a:solidFill>
                  <a:latin typeface="굵은돋움체" pitchFamily="18" charset="-127"/>
                  <a:ea typeface="굵은돋움체" pitchFamily="18" charset="-127"/>
                </a:rPr>
                <a:t>가맹점</a:t>
              </a:r>
            </a:p>
          </p:txBody>
        </p:sp>
      </p:grpSp>
      <p:grpSp>
        <p:nvGrpSpPr>
          <p:cNvPr id="11278" name="그룹 24"/>
          <p:cNvGrpSpPr>
            <a:grpSpLocks/>
          </p:cNvGrpSpPr>
          <p:nvPr/>
        </p:nvGrpSpPr>
        <p:grpSpPr bwMode="auto">
          <a:xfrm>
            <a:off x="7294553" y="3745341"/>
            <a:ext cx="535781" cy="428625"/>
            <a:chOff x="4000496" y="2643182"/>
            <a:chExt cx="714380" cy="571504"/>
          </a:xfrm>
        </p:grpSpPr>
        <p:sp>
          <p:nvSpPr>
            <p:cNvPr id="26" name="타원 25"/>
            <p:cNvSpPr/>
            <p:nvPr/>
          </p:nvSpPr>
          <p:spPr>
            <a:xfrm>
              <a:off x="4000496" y="2643182"/>
              <a:ext cx="642941" cy="57150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numCol="3" anchor="ctr"/>
            <a:lstStyle/>
            <a:p>
              <a:pPr>
                <a:defRPr/>
              </a:pPr>
              <a:endParaRPr lang="ko-KR" altLang="en-US" sz="825" b="1" spc="450" dirty="0">
                <a:latin typeface="굵은돋움체" pitchFamily="18" charset="-127"/>
                <a:ea typeface="굵은돋움체" pitchFamily="18" charset="-127"/>
              </a:endParaRPr>
            </a:p>
          </p:txBody>
        </p:sp>
        <p:sp>
          <p:nvSpPr>
            <p:cNvPr id="11320" name="TextBox 26"/>
            <p:cNvSpPr txBox="1">
              <a:spLocks noChangeArrowheads="1"/>
            </p:cNvSpPr>
            <p:nvPr/>
          </p:nvSpPr>
          <p:spPr bwMode="auto">
            <a:xfrm>
              <a:off x="4000496" y="2786058"/>
              <a:ext cx="714380" cy="307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o-KR" altLang="en-US" sz="900" b="1" dirty="0">
                  <a:solidFill>
                    <a:srgbClr val="FF0000"/>
                  </a:solidFill>
                  <a:latin typeface="굵은돋움체" pitchFamily="18" charset="-127"/>
                  <a:ea typeface="굵은돋움체" pitchFamily="18" charset="-127"/>
                </a:rPr>
                <a:t>가맹점</a:t>
              </a:r>
            </a:p>
          </p:txBody>
        </p:sp>
      </p:grpSp>
      <p:grpSp>
        <p:nvGrpSpPr>
          <p:cNvPr id="11279" name="그룹 27"/>
          <p:cNvGrpSpPr>
            <a:grpSpLocks/>
          </p:cNvGrpSpPr>
          <p:nvPr/>
        </p:nvGrpSpPr>
        <p:grpSpPr bwMode="auto">
          <a:xfrm>
            <a:off x="6758770" y="4602591"/>
            <a:ext cx="428625" cy="375047"/>
            <a:chOff x="4000496" y="2643182"/>
            <a:chExt cx="571504" cy="500066"/>
          </a:xfrm>
        </p:grpSpPr>
        <p:sp>
          <p:nvSpPr>
            <p:cNvPr id="29" name="타원 28"/>
            <p:cNvSpPr/>
            <p:nvPr/>
          </p:nvSpPr>
          <p:spPr>
            <a:xfrm>
              <a:off x="4000496" y="2643182"/>
              <a:ext cx="500065" cy="50006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numCol="3" anchor="ctr"/>
            <a:lstStyle/>
            <a:p>
              <a:pPr>
                <a:defRPr/>
              </a:pPr>
              <a:endParaRPr lang="ko-KR" altLang="en-US" sz="825" b="1" spc="450" dirty="0">
                <a:latin typeface="굵은돋움체" pitchFamily="18" charset="-127"/>
                <a:ea typeface="굵은돋움체" pitchFamily="18" charset="-127"/>
              </a:endParaRPr>
            </a:p>
          </p:txBody>
        </p:sp>
        <p:sp>
          <p:nvSpPr>
            <p:cNvPr id="11318" name="TextBox 29"/>
            <p:cNvSpPr txBox="1">
              <a:spLocks noChangeArrowheads="1"/>
            </p:cNvSpPr>
            <p:nvPr/>
          </p:nvSpPr>
          <p:spPr bwMode="auto">
            <a:xfrm>
              <a:off x="4000496" y="2786058"/>
              <a:ext cx="571504" cy="307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o-KR" altLang="en-US" sz="900" b="1" dirty="0">
                  <a:latin typeface="굵은돋움체" pitchFamily="18" charset="-127"/>
                  <a:ea typeface="굵은돋움체" pitchFamily="18" charset="-127"/>
                </a:rPr>
                <a:t>회원</a:t>
              </a:r>
            </a:p>
          </p:txBody>
        </p:sp>
      </p:grpSp>
      <p:grpSp>
        <p:nvGrpSpPr>
          <p:cNvPr id="11280" name="그룹 30"/>
          <p:cNvGrpSpPr>
            <a:grpSpLocks/>
          </p:cNvGrpSpPr>
          <p:nvPr/>
        </p:nvGrpSpPr>
        <p:grpSpPr bwMode="auto">
          <a:xfrm>
            <a:off x="5973863" y="4478847"/>
            <a:ext cx="501010" cy="508663"/>
            <a:chOff x="4125117" y="2926588"/>
            <a:chExt cx="668018" cy="678222"/>
          </a:xfrm>
        </p:grpSpPr>
        <p:sp>
          <p:nvSpPr>
            <p:cNvPr id="32" name="타원 31"/>
            <p:cNvSpPr/>
            <p:nvPr/>
          </p:nvSpPr>
          <p:spPr>
            <a:xfrm>
              <a:off x="4230250" y="3104744"/>
              <a:ext cx="562885" cy="50006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numCol="3" anchor="ctr"/>
            <a:lstStyle/>
            <a:p>
              <a:pPr>
                <a:defRPr/>
              </a:pPr>
              <a:endParaRPr lang="ko-KR" altLang="en-US" sz="825" b="1" spc="450" dirty="0">
                <a:latin typeface="굵은돋움체" pitchFamily="18" charset="-127"/>
                <a:ea typeface="굵은돋움체" pitchFamily="18" charset="-127"/>
              </a:endParaRPr>
            </a:p>
          </p:txBody>
        </p:sp>
        <p:sp>
          <p:nvSpPr>
            <p:cNvPr id="11316" name="TextBox 32"/>
            <p:cNvSpPr txBox="1">
              <a:spLocks noChangeArrowheads="1"/>
            </p:cNvSpPr>
            <p:nvPr/>
          </p:nvSpPr>
          <p:spPr bwMode="auto">
            <a:xfrm>
              <a:off x="4125117" y="2926588"/>
              <a:ext cx="571504" cy="307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 sz="900" b="1" dirty="0">
                <a:latin typeface="굵은돋움체" pitchFamily="18" charset="-127"/>
                <a:ea typeface="굵은돋움체" pitchFamily="18" charset="-127"/>
              </a:endParaRPr>
            </a:p>
          </p:txBody>
        </p:sp>
      </p:grpSp>
      <p:grpSp>
        <p:nvGrpSpPr>
          <p:cNvPr id="11281" name="그룹 33"/>
          <p:cNvGrpSpPr>
            <a:grpSpLocks/>
          </p:cNvGrpSpPr>
          <p:nvPr/>
        </p:nvGrpSpPr>
        <p:grpSpPr bwMode="auto">
          <a:xfrm>
            <a:off x="7348129" y="4602591"/>
            <a:ext cx="428625" cy="375047"/>
            <a:chOff x="4000496" y="2643182"/>
            <a:chExt cx="571504" cy="500066"/>
          </a:xfrm>
        </p:grpSpPr>
        <p:sp>
          <p:nvSpPr>
            <p:cNvPr id="37" name="타원 36"/>
            <p:cNvSpPr/>
            <p:nvPr/>
          </p:nvSpPr>
          <p:spPr>
            <a:xfrm>
              <a:off x="4000496" y="2643182"/>
              <a:ext cx="500067" cy="50006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numCol="3" anchor="ctr"/>
            <a:lstStyle/>
            <a:p>
              <a:pPr>
                <a:defRPr/>
              </a:pPr>
              <a:endParaRPr lang="ko-KR" altLang="en-US" sz="825" b="1" spc="450" dirty="0">
                <a:latin typeface="굵은돋움체" pitchFamily="18" charset="-127"/>
                <a:ea typeface="굵은돋움체" pitchFamily="18" charset="-127"/>
              </a:endParaRPr>
            </a:p>
          </p:txBody>
        </p:sp>
        <p:sp>
          <p:nvSpPr>
            <p:cNvPr id="11314" name="TextBox 37"/>
            <p:cNvSpPr txBox="1">
              <a:spLocks noChangeArrowheads="1"/>
            </p:cNvSpPr>
            <p:nvPr/>
          </p:nvSpPr>
          <p:spPr bwMode="auto">
            <a:xfrm>
              <a:off x="4000496" y="2786058"/>
              <a:ext cx="571504" cy="307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o-KR" altLang="en-US" sz="900" b="1" dirty="0">
                  <a:latin typeface="굵은돋움체" pitchFamily="18" charset="-127"/>
                  <a:ea typeface="굵은돋움체" pitchFamily="18" charset="-127"/>
                </a:rPr>
                <a:t>회원</a:t>
              </a:r>
            </a:p>
          </p:txBody>
        </p:sp>
      </p:grpSp>
      <p:grpSp>
        <p:nvGrpSpPr>
          <p:cNvPr id="11282" name="그룹 38"/>
          <p:cNvGrpSpPr>
            <a:grpSpLocks/>
          </p:cNvGrpSpPr>
          <p:nvPr/>
        </p:nvGrpSpPr>
        <p:grpSpPr bwMode="auto">
          <a:xfrm>
            <a:off x="7937489" y="4602591"/>
            <a:ext cx="428625" cy="375047"/>
            <a:chOff x="4000496" y="2643182"/>
            <a:chExt cx="571504" cy="500066"/>
          </a:xfrm>
        </p:grpSpPr>
        <p:sp>
          <p:nvSpPr>
            <p:cNvPr id="40" name="타원 39"/>
            <p:cNvSpPr/>
            <p:nvPr/>
          </p:nvSpPr>
          <p:spPr>
            <a:xfrm>
              <a:off x="4000496" y="2643182"/>
              <a:ext cx="500065" cy="50006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numCol="3" anchor="ctr"/>
            <a:lstStyle/>
            <a:p>
              <a:pPr>
                <a:defRPr/>
              </a:pPr>
              <a:endParaRPr lang="ko-KR" altLang="en-US" sz="825" b="1" spc="450" dirty="0">
                <a:latin typeface="굵은돋움체" pitchFamily="18" charset="-127"/>
                <a:ea typeface="굵은돋움체" pitchFamily="18" charset="-127"/>
              </a:endParaRPr>
            </a:p>
          </p:txBody>
        </p:sp>
        <p:sp>
          <p:nvSpPr>
            <p:cNvPr id="11312" name="TextBox 40"/>
            <p:cNvSpPr txBox="1">
              <a:spLocks noChangeArrowheads="1"/>
            </p:cNvSpPr>
            <p:nvPr/>
          </p:nvSpPr>
          <p:spPr bwMode="auto">
            <a:xfrm>
              <a:off x="4000496" y="2786058"/>
              <a:ext cx="571504" cy="307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o-KR" altLang="en-US" sz="900" b="1" dirty="0">
                  <a:latin typeface="굵은돋움체" pitchFamily="18" charset="-127"/>
                  <a:ea typeface="굵은돋움체" pitchFamily="18" charset="-127"/>
                </a:rPr>
                <a:t>회원</a:t>
              </a:r>
            </a:p>
          </p:txBody>
        </p:sp>
      </p:grpSp>
      <p:grpSp>
        <p:nvGrpSpPr>
          <p:cNvPr id="11283" name="그룹 41"/>
          <p:cNvGrpSpPr>
            <a:grpSpLocks/>
          </p:cNvGrpSpPr>
          <p:nvPr/>
        </p:nvGrpSpPr>
        <p:grpSpPr bwMode="auto">
          <a:xfrm>
            <a:off x="8559782" y="4602591"/>
            <a:ext cx="428625" cy="375047"/>
            <a:chOff x="4000496" y="2643182"/>
            <a:chExt cx="571504" cy="500066"/>
          </a:xfrm>
        </p:grpSpPr>
        <p:sp>
          <p:nvSpPr>
            <p:cNvPr id="43" name="타원 42"/>
            <p:cNvSpPr/>
            <p:nvPr/>
          </p:nvSpPr>
          <p:spPr>
            <a:xfrm>
              <a:off x="4000496" y="2643182"/>
              <a:ext cx="500067" cy="50006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numCol="3" anchor="ctr"/>
            <a:lstStyle/>
            <a:p>
              <a:pPr>
                <a:defRPr/>
              </a:pPr>
              <a:endParaRPr lang="ko-KR" altLang="en-US" sz="825" b="1" spc="450" dirty="0">
                <a:latin typeface="굵은돋움체" pitchFamily="18" charset="-127"/>
                <a:ea typeface="굵은돋움체" pitchFamily="18" charset="-127"/>
              </a:endParaRPr>
            </a:p>
          </p:txBody>
        </p:sp>
        <p:sp>
          <p:nvSpPr>
            <p:cNvPr id="11310" name="TextBox 43"/>
            <p:cNvSpPr txBox="1">
              <a:spLocks noChangeArrowheads="1"/>
            </p:cNvSpPr>
            <p:nvPr/>
          </p:nvSpPr>
          <p:spPr bwMode="auto">
            <a:xfrm>
              <a:off x="4000496" y="2786058"/>
              <a:ext cx="571504" cy="307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o-KR" altLang="en-US" sz="900" b="1" dirty="0">
                  <a:latin typeface="굵은돋움체" pitchFamily="18" charset="-127"/>
                  <a:ea typeface="굵은돋움체" pitchFamily="18" charset="-127"/>
                </a:rPr>
                <a:t>회원</a:t>
              </a:r>
            </a:p>
          </p:txBody>
        </p:sp>
      </p:grpSp>
      <p:grpSp>
        <p:nvGrpSpPr>
          <p:cNvPr id="11284" name="그룹 47"/>
          <p:cNvGrpSpPr>
            <a:grpSpLocks/>
          </p:cNvGrpSpPr>
          <p:nvPr/>
        </p:nvGrpSpPr>
        <p:grpSpPr bwMode="auto">
          <a:xfrm>
            <a:off x="6334384" y="5396237"/>
            <a:ext cx="428625" cy="375047"/>
            <a:chOff x="4000496" y="2643182"/>
            <a:chExt cx="571504" cy="500066"/>
          </a:xfrm>
        </p:grpSpPr>
        <p:sp>
          <p:nvSpPr>
            <p:cNvPr id="49" name="타원 48"/>
            <p:cNvSpPr/>
            <p:nvPr/>
          </p:nvSpPr>
          <p:spPr>
            <a:xfrm>
              <a:off x="4000496" y="2643182"/>
              <a:ext cx="500067" cy="50006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numCol="3" anchor="ctr"/>
            <a:lstStyle/>
            <a:p>
              <a:pPr>
                <a:defRPr/>
              </a:pPr>
              <a:endParaRPr lang="ko-KR" altLang="en-US" sz="825" b="1" spc="450" dirty="0">
                <a:latin typeface="굵은돋움체" pitchFamily="18" charset="-127"/>
                <a:ea typeface="굵은돋움체" pitchFamily="18" charset="-127"/>
              </a:endParaRPr>
            </a:p>
          </p:txBody>
        </p:sp>
        <p:sp>
          <p:nvSpPr>
            <p:cNvPr id="11308" name="TextBox 49"/>
            <p:cNvSpPr txBox="1">
              <a:spLocks noChangeArrowheads="1"/>
            </p:cNvSpPr>
            <p:nvPr/>
          </p:nvSpPr>
          <p:spPr bwMode="auto">
            <a:xfrm>
              <a:off x="4000496" y="2786058"/>
              <a:ext cx="571504" cy="307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o-KR" altLang="en-US" sz="900" b="1" dirty="0">
                  <a:latin typeface="굵은돋움체" pitchFamily="18" charset="-127"/>
                  <a:ea typeface="굵은돋움체" pitchFamily="18" charset="-127"/>
                </a:rPr>
                <a:t>회원</a:t>
              </a:r>
            </a:p>
          </p:txBody>
        </p:sp>
      </p:grpSp>
      <p:grpSp>
        <p:nvGrpSpPr>
          <p:cNvPr id="11285" name="그룹 50"/>
          <p:cNvGrpSpPr>
            <a:grpSpLocks/>
          </p:cNvGrpSpPr>
          <p:nvPr/>
        </p:nvGrpSpPr>
        <p:grpSpPr bwMode="auto">
          <a:xfrm>
            <a:off x="7401708" y="5406264"/>
            <a:ext cx="428625" cy="375047"/>
            <a:chOff x="4000496" y="2643182"/>
            <a:chExt cx="571504" cy="500066"/>
          </a:xfrm>
        </p:grpSpPr>
        <p:sp>
          <p:nvSpPr>
            <p:cNvPr id="52" name="타원 51"/>
            <p:cNvSpPr/>
            <p:nvPr/>
          </p:nvSpPr>
          <p:spPr>
            <a:xfrm>
              <a:off x="4000496" y="2643182"/>
              <a:ext cx="500065" cy="50006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numCol="3" anchor="ctr"/>
            <a:lstStyle/>
            <a:p>
              <a:pPr>
                <a:defRPr/>
              </a:pPr>
              <a:endParaRPr lang="ko-KR" altLang="en-US" sz="825" b="1" spc="450" dirty="0">
                <a:latin typeface="굵은돋움체" pitchFamily="18" charset="-127"/>
                <a:ea typeface="굵은돋움체" pitchFamily="18" charset="-127"/>
              </a:endParaRPr>
            </a:p>
          </p:txBody>
        </p:sp>
        <p:sp>
          <p:nvSpPr>
            <p:cNvPr id="11306" name="TextBox 52"/>
            <p:cNvSpPr txBox="1">
              <a:spLocks noChangeArrowheads="1"/>
            </p:cNvSpPr>
            <p:nvPr/>
          </p:nvSpPr>
          <p:spPr bwMode="auto">
            <a:xfrm>
              <a:off x="4000496" y="2786058"/>
              <a:ext cx="571504" cy="307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o-KR" altLang="en-US" sz="900" b="1" dirty="0">
                  <a:latin typeface="굵은돋움체" pitchFamily="18" charset="-127"/>
                  <a:ea typeface="굵은돋움체" pitchFamily="18" charset="-127"/>
                </a:rPr>
                <a:t>회원</a:t>
              </a:r>
            </a:p>
          </p:txBody>
        </p:sp>
      </p:grpSp>
      <p:grpSp>
        <p:nvGrpSpPr>
          <p:cNvPr id="11286" name="그룹 53"/>
          <p:cNvGrpSpPr>
            <a:grpSpLocks/>
          </p:cNvGrpSpPr>
          <p:nvPr/>
        </p:nvGrpSpPr>
        <p:grpSpPr bwMode="auto">
          <a:xfrm>
            <a:off x="7883911" y="5406264"/>
            <a:ext cx="428625" cy="375047"/>
            <a:chOff x="4000496" y="2643182"/>
            <a:chExt cx="571504" cy="500066"/>
          </a:xfrm>
        </p:grpSpPr>
        <p:sp>
          <p:nvSpPr>
            <p:cNvPr id="55" name="타원 54"/>
            <p:cNvSpPr/>
            <p:nvPr/>
          </p:nvSpPr>
          <p:spPr>
            <a:xfrm>
              <a:off x="4000496" y="2643182"/>
              <a:ext cx="500067" cy="50006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numCol="3" anchor="ctr"/>
            <a:lstStyle/>
            <a:p>
              <a:pPr>
                <a:defRPr/>
              </a:pPr>
              <a:endParaRPr lang="ko-KR" altLang="en-US" sz="825" b="1" spc="450" dirty="0">
                <a:latin typeface="굵은돋움체" pitchFamily="18" charset="-127"/>
                <a:ea typeface="굵은돋움체" pitchFamily="18" charset="-127"/>
              </a:endParaRPr>
            </a:p>
          </p:txBody>
        </p:sp>
        <p:sp>
          <p:nvSpPr>
            <p:cNvPr id="11304" name="TextBox 55"/>
            <p:cNvSpPr txBox="1">
              <a:spLocks noChangeArrowheads="1"/>
            </p:cNvSpPr>
            <p:nvPr/>
          </p:nvSpPr>
          <p:spPr bwMode="auto">
            <a:xfrm>
              <a:off x="4000496" y="2786058"/>
              <a:ext cx="571504" cy="307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o-KR" altLang="en-US" sz="900" b="1" dirty="0">
                  <a:latin typeface="굵은돋움체" pitchFamily="18" charset="-127"/>
                  <a:ea typeface="굵은돋움체" pitchFamily="18" charset="-127"/>
                </a:rPr>
                <a:t>회원</a:t>
              </a:r>
            </a:p>
          </p:txBody>
        </p:sp>
      </p:grpSp>
      <p:grpSp>
        <p:nvGrpSpPr>
          <p:cNvPr id="11287" name="그룹 59"/>
          <p:cNvGrpSpPr>
            <a:grpSpLocks/>
          </p:cNvGrpSpPr>
          <p:nvPr/>
        </p:nvGrpSpPr>
        <p:grpSpPr bwMode="auto">
          <a:xfrm>
            <a:off x="6783665" y="5386667"/>
            <a:ext cx="585411" cy="464284"/>
            <a:chOff x="4000496" y="2643182"/>
            <a:chExt cx="714380" cy="698613"/>
          </a:xfrm>
        </p:grpSpPr>
        <p:sp>
          <p:nvSpPr>
            <p:cNvPr id="61" name="타원 60"/>
            <p:cNvSpPr/>
            <p:nvPr/>
          </p:nvSpPr>
          <p:spPr>
            <a:xfrm>
              <a:off x="4000496" y="2643182"/>
              <a:ext cx="642763" cy="57150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numCol="3" anchor="ctr"/>
            <a:lstStyle/>
            <a:p>
              <a:pPr>
                <a:defRPr/>
              </a:pPr>
              <a:endParaRPr lang="ko-KR" altLang="en-US" sz="825" b="1" spc="450" dirty="0">
                <a:latin typeface="굵은돋움체" pitchFamily="18" charset="-127"/>
                <a:ea typeface="굵은돋움체" pitchFamily="18" charset="-127"/>
              </a:endParaRPr>
            </a:p>
          </p:txBody>
        </p:sp>
        <p:sp>
          <p:nvSpPr>
            <p:cNvPr id="11302" name="TextBox 61"/>
            <p:cNvSpPr txBox="1">
              <a:spLocks noChangeArrowheads="1"/>
            </p:cNvSpPr>
            <p:nvPr/>
          </p:nvSpPr>
          <p:spPr bwMode="auto">
            <a:xfrm>
              <a:off x="4000496" y="2786057"/>
              <a:ext cx="714380" cy="555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o-KR" altLang="en-US" sz="900" b="1" dirty="0">
                  <a:solidFill>
                    <a:srgbClr val="FF0000"/>
                  </a:solidFill>
                  <a:latin typeface="굵은돋움체" pitchFamily="18" charset="-127"/>
                  <a:ea typeface="굵은돋움체" pitchFamily="18" charset="-127"/>
                </a:rPr>
                <a:t>가맹점</a:t>
              </a:r>
            </a:p>
          </p:txBody>
        </p:sp>
      </p:grpSp>
      <p:grpSp>
        <p:nvGrpSpPr>
          <p:cNvPr id="11288" name="그룹 62"/>
          <p:cNvGrpSpPr>
            <a:grpSpLocks/>
          </p:cNvGrpSpPr>
          <p:nvPr/>
        </p:nvGrpSpPr>
        <p:grpSpPr bwMode="auto">
          <a:xfrm>
            <a:off x="8312536" y="5406263"/>
            <a:ext cx="597100" cy="453576"/>
            <a:chOff x="4000496" y="2643182"/>
            <a:chExt cx="723763" cy="682501"/>
          </a:xfrm>
        </p:grpSpPr>
        <p:sp>
          <p:nvSpPr>
            <p:cNvPr id="64" name="타원 63"/>
            <p:cNvSpPr/>
            <p:nvPr/>
          </p:nvSpPr>
          <p:spPr>
            <a:xfrm>
              <a:off x="4000496" y="2643182"/>
              <a:ext cx="642763" cy="57150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numCol="3" anchor="ctr"/>
            <a:lstStyle/>
            <a:p>
              <a:pPr>
                <a:defRPr/>
              </a:pPr>
              <a:endParaRPr lang="ko-KR" altLang="en-US" sz="825" b="1" spc="450" dirty="0">
                <a:latin typeface="굵은돋움체" pitchFamily="18" charset="-127"/>
                <a:ea typeface="굵은돋움체" pitchFamily="18" charset="-127"/>
              </a:endParaRPr>
            </a:p>
          </p:txBody>
        </p:sp>
        <p:sp>
          <p:nvSpPr>
            <p:cNvPr id="11300" name="TextBox 64"/>
            <p:cNvSpPr txBox="1">
              <a:spLocks noChangeArrowheads="1"/>
            </p:cNvSpPr>
            <p:nvPr/>
          </p:nvSpPr>
          <p:spPr bwMode="auto">
            <a:xfrm>
              <a:off x="4009879" y="2769945"/>
              <a:ext cx="714380" cy="555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o-KR" altLang="en-US" sz="900" b="1" dirty="0">
                  <a:solidFill>
                    <a:srgbClr val="FF0000"/>
                  </a:solidFill>
                  <a:latin typeface="굵은돋움체" pitchFamily="18" charset="-127"/>
                  <a:ea typeface="굵은돋움체" pitchFamily="18" charset="-127"/>
                </a:rPr>
                <a:t>가맹점</a:t>
              </a:r>
            </a:p>
          </p:txBody>
        </p:sp>
      </p:grpSp>
      <p:cxnSp>
        <p:nvCxnSpPr>
          <p:cNvPr id="82" name="직선 연결선 81"/>
          <p:cNvCxnSpPr/>
          <p:nvPr/>
        </p:nvCxnSpPr>
        <p:spPr>
          <a:xfrm>
            <a:off x="7535058" y="4173966"/>
            <a:ext cx="0" cy="428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직선 연결선 83"/>
          <p:cNvCxnSpPr/>
          <p:nvPr/>
        </p:nvCxnSpPr>
        <p:spPr>
          <a:xfrm flipH="1">
            <a:off x="6945700" y="4173967"/>
            <a:ext cx="589359" cy="428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직선 연결선 85"/>
          <p:cNvCxnSpPr/>
          <p:nvPr/>
        </p:nvCxnSpPr>
        <p:spPr>
          <a:xfrm flipH="1">
            <a:off x="6363484" y="4173967"/>
            <a:ext cx="1171575" cy="4357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직선 연결선 87"/>
          <p:cNvCxnSpPr/>
          <p:nvPr/>
        </p:nvCxnSpPr>
        <p:spPr>
          <a:xfrm>
            <a:off x="7535058" y="4173966"/>
            <a:ext cx="590550" cy="428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직선 연결선 89"/>
          <p:cNvCxnSpPr/>
          <p:nvPr/>
        </p:nvCxnSpPr>
        <p:spPr>
          <a:xfrm>
            <a:off x="7582891" y="4189434"/>
            <a:ext cx="1132076" cy="413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>
            <a:off x="7535059" y="4977639"/>
            <a:ext cx="53578" cy="4214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직선 연결선 93"/>
          <p:cNvCxnSpPr/>
          <p:nvPr/>
        </p:nvCxnSpPr>
        <p:spPr>
          <a:xfrm flipH="1">
            <a:off x="7133818" y="4977638"/>
            <a:ext cx="401241" cy="4214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직선 연결선 95"/>
          <p:cNvCxnSpPr/>
          <p:nvPr/>
        </p:nvCxnSpPr>
        <p:spPr>
          <a:xfrm>
            <a:off x="7535058" y="4977638"/>
            <a:ext cx="536972" cy="4214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직선 연결선 97"/>
          <p:cNvCxnSpPr/>
          <p:nvPr/>
        </p:nvCxnSpPr>
        <p:spPr>
          <a:xfrm>
            <a:off x="7535059" y="4977639"/>
            <a:ext cx="991790" cy="4214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직선 연결선 99"/>
          <p:cNvCxnSpPr/>
          <p:nvPr/>
        </p:nvCxnSpPr>
        <p:spPr>
          <a:xfrm flipH="1">
            <a:off x="6677808" y="4977638"/>
            <a:ext cx="857250" cy="428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23"/>
          <p:cNvSpPr txBox="1">
            <a:spLocks noChangeArrowheads="1"/>
          </p:cNvSpPr>
          <p:nvPr/>
        </p:nvSpPr>
        <p:spPr bwMode="auto">
          <a:xfrm>
            <a:off x="6536631" y="3433610"/>
            <a:ext cx="53578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900" b="1" dirty="0">
                <a:solidFill>
                  <a:srgbClr val="FF0000"/>
                </a:solidFill>
                <a:latin typeface="굵은돋움체" pitchFamily="18" charset="-127"/>
                <a:ea typeface="굵은돋움체" pitchFamily="18" charset="-127"/>
              </a:rPr>
              <a:t>가맹점</a:t>
            </a:r>
          </a:p>
        </p:txBody>
      </p:sp>
      <p:graphicFrame>
        <p:nvGraphicFramePr>
          <p:cNvPr id="67" name="표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571342"/>
              </p:ext>
            </p:extLst>
          </p:nvPr>
        </p:nvGraphicFramePr>
        <p:xfrm>
          <a:off x="461392" y="4147988"/>
          <a:ext cx="5311321" cy="177026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8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0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57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7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57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089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dirty="0" smtClean="0">
                          <a:solidFill>
                            <a:schemeClr val="bg1"/>
                          </a:solidFill>
                        </a:rPr>
                        <a:t>직급</a:t>
                      </a:r>
                      <a:endParaRPr lang="ko-KR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ko-KR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ko-KR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endParaRPr lang="ko-KR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ko-KR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</a:rPr>
                        <a:t>R</a:t>
                      </a:r>
                      <a:endParaRPr lang="ko-KR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96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</a:rPr>
                        <a:t>금액</a:t>
                      </a:r>
                      <a:endParaRPr lang="ko-KR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100.000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원</a:t>
                      </a:r>
                      <a:endParaRPr lang="ko-KR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100.000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원</a:t>
                      </a:r>
                      <a:endParaRPr lang="ko-KR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100.000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원</a:t>
                      </a:r>
                      <a:endParaRPr lang="ko-KR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100.000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원</a:t>
                      </a:r>
                      <a:endParaRPr lang="ko-KR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100.000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원</a:t>
                      </a:r>
                      <a:endParaRPr lang="ko-KR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96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</a:rPr>
                        <a:t>총액</a:t>
                      </a:r>
                      <a:endParaRPr lang="ko-KR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추천수당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대매칭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200%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만원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만원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390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만원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1,200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만원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68" name="직선 연결선 67"/>
          <p:cNvCxnSpPr/>
          <p:nvPr/>
        </p:nvCxnSpPr>
        <p:spPr>
          <a:xfrm>
            <a:off x="8433386" y="3725233"/>
            <a:ext cx="279202" cy="1407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2" name="그룹 41"/>
          <p:cNvGrpSpPr>
            <a:grpSpLocks/>
          </p:cNvGrpSpPr>
          <p:nvPr/>
        </p:nvGrpSpPr>
        <p:grpSpPr bwMode="auto">
          <a:xfrm>
            <a:off x="8504237" y="3810000"/>
            <a:ext cx="428625" cy="375047"/>
            <a:chOff x="4000496" y="2643182"/>
            <a:chExt cx="571504" cy="500066"/>
          </a:xfrm>
        </p:grpSpPr>
        <p:sp>
          <p:nvSpPr>
            <p:cNvPr id="74" name="타원 73"/>
            <p:cNvSpPr/>
            <p:nvPr/>
          </p:nvSpPr>
          <p:spPr>
            <a:xfrm>
              <a:off x="4000496" y="2643182"/>
              <a:ext cx="500067" cy="50006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numCol="3" anchor="ctr"/>
            <a:lstStyle/>
            <a:p>
              <a:pPr>
                <a:defRPr/>
              </a:pPr>
              <a:endParaRPr lang="ko-KR" altLang="en-US" sz="825" b="1" spc="450" dirty="0">
                <a:latin typeface="굵은돋움체" pitchFamily="18" charset="-127"/>
                <a:ea typeface="굵은돋움체" pitchFamily="18" charset="-127"/>
              </a:endParaRPr>
            </a:p>
          </p:txBody>
        </p:sp>
        <p:sp>
          <p:nvSpPr>
            <p:cNvPr id="76" name="TextBox 43"/>
            <p:cNvSpPr txBox="1">
              <a:spLocks noChangeArrowheads="1"/>
            </p:cNvSpPr>
            <p:nvPr/>
          </p:nvSpPr>
          <p:spPr bwMode="auto">
            <a:xfrm>
              <a:off x="4000496" y="2786058"/>
              <a:ext cx="571504" cy="307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o-KR" altLang="en-US" sz="900" b="1" dirty="0">
                  <a:latin typeface="굵은돋움체" pitchFamily="18" charset="-127"/>
                  <a:ea typeface="굵은돋움체" pitchFamily="18" charset="-127"/>
                </a:rPr>
                <a:t>회원</a:t>
              </a:r>
            </a:p>
          </p:txBody>
        </p:sp>
      </p:grpSp>
      <p:cxnSp>
        <p:nvCxnSpPr>
          <p:cNvPr id="78" name="직선 연결선 77"/>
          <p:cNvCxnSpPr>
            <a:stCxn id="80" idx="7"/>
          </p:cNvCxnSpPr>
          <p:nvPr/>
        </p:nvCxnSpPr>
        <p:spPr>
          <a:xfrm flipV="1">
            <a:off x="6547655" y="3744491"/>
            <a:ext cx="86476" cy="1355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9" name="그룹 12"/>
          <p:cNvGrpSpPr>
            <a:grpSpLocks/>
          </p:cNvGrpSpPr>
          <p:nvPr/>
        </p:nvGrpSpPr>
        <p:grpSpPr bwMode="auto">
          <a:xfrm>
            <a:off x="6227532" y="3825132"/>
            <a:ext cx="428625" cy="375047"/>
            <a:chOff x="4000496" y="2643182"/>
            <a:chExt cx="571504" cy="500066"/>
          </a:xfrm>
        </p:grpSpPr>
        <p:sp>
          <p:nvSpPr>
            <p:cNvPr id="80" name="타원 79"/>
            <p:cNvSpPr/>
            <p:nvPr/>
          </p:nvSpPr>
          <p:spPr>
            <a:xfrm>
              <a:off x="4000496" y="2643182"/>
              <a:ext cx="500065" cy="50006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numCol="3" anchor="ctr"/>
            <a:lstStyle/>
            <a:p>
              <a:pPr>
                <a:defRPr/>
              </a:pPr>
              <a:endParaRPr lang="ko-KR" altLang="en-US" sz="825" b="1" spc="450" dirty="0">
                <a:latin typeface="굵은돋움체" pitchFamily="18" charset="-127"/>
                <a:ea typeface="굵은돋움체" pitchFamily="18" charset="-127"/>
              </a:endParaRPr>
            </a:p>
          </p:txBody>
        </p:sp>
        <p:sp>
          <p:nvSpPr>
            <p:cNvPr id="81" name="TextBox 14"/>
            <p:cNvSpPr txBox="1">
              <a:spLocks noChangeArrowheads="1"/>
            </p:cNvSpPr>
            <p:nvPr/>
          </p:nvSpPr>
          <p:spPr bwMode="auto">
            <a:xfrm>
              <a:off x="4000496" y="2786058"/>
              <a:ext cx="571504" cy="307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o-KR" altLang="en-US" sz="900" b="1" dirty="0">
                  <a:latin typeface="굵은돋움체" pitchFamily="18" charset="-127"/>
                  <a:ea typeface="굵은돋움체" pitchFamily="18" charset="-127"/>
                </a:rPr>
                <a:t>회원</a:t>
              </a:r>
            </a:p>
          </p:txBody>
        </p:sp>
      </p:grpSp>
      <p:sp>
        <p:nvSpPr>
          <p:cNvPr id="47" name="직사각형 46"/>
          <p:cNvSpPr/>
          <p:nvPr/>
        </p:nvSpPr>
        <p:spPr>
          <a:xfrm>
            <a:off x="6122078" y="4649962"/>
            <a:ext cx="397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b="1" dirty="0">
                <a:latin typeface="굵은돋움체" pitchFamily="18" charset="-127"/>
                <a:ea typeface="굵은돋움체" pitchFamily="18" charset="-127"/>
              </a:rPr>
              <a:t>회</a:t>
            </a:r>
            <a:r>
              <a:rPr lang="ko-KR" altLang="en-US" sz="900" b="1" dirty="0" smtClean="0">
                <a:latin typeface="굵은돋움체" pitchFamily="18" charset="-127"/>
                <a:ea typeface="굵은돋움체" pitchFamily="18" charset="-127"/>
              </a:rPr>
              <a:t>원</a:t>
            </a:r>
            <a:endParaRPr lang="ko-KR" altLang="en-US" sz="900" b="1" dirty="0">
              <a:latin typeface="굵은돋움체" pitchFamily="18" charset="-127"/>
              <a:ea typeface="굵은돋움체" pitchFamily="18" charset="-127"/>
            </a:endParaRPr>
          </a:p>
        </p:txBody>
      </p:sp>
      <p:cxnSp>
        <p:nvCxnSpPr>
          <p:cNvPr id="83" name="직선 연결선 82"/>
          <p:cNvCxnSpPr>
            <a:stCxn id="23" idx="4"/>
          </p:cNvCxnSpPr>
          <p:nvPr/>
        </p:nvCxnSpPr>
        <p:spPr>
          <a:xfrm flipH="1">
            <a:off x="8158649" y="3745341"/>
            <a:ext cx="127099" cy="1462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직선 연결선 84"/>
          <p:cNvCxnSpPr/>
          <p:nvPr/>
        </p:nvCxnSpPr>
        <p:spPr>
          <a:xfrm>
            <a:off x="6886951" y="3708076"/>
            <a:ext cx="93070" cy="2792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7" name="그룹 41"/>
          <p:cNvGrpSpPr>
            <a:grpSpLocks/>
          </p:cNvGrpSpPr>
          <p:nvPr/>
        </p:nvGrpSpPr>
        <p:grpSpPr bwMode="auto">
          <a:xfrm>
            <a:off x="6787305" y="3825132"/>
            <a:ext cx="428625" cy="375047"/>
            <a:chOff x="4000496" y="2643182"/>
            <a:chExt cx="571504" cy="500066"/>
          </a:xfrm>
        </p:grpSpPr>
        <p:sp>
          <p:nvSpPr>
            <p:cNvPr id="89" name="타원 88"/>
            <p:cNvSpPr/>
            <p:nvPr/>
          </p:nvSpPr>
          <p:spPr>
            <a:xfrm>
              <a:off x="4000496" y="2643182"/>
              <a:ext cx="500067" cy="50006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numCol="3" anchor="ctr"/>
            <a:lstStyle/>
            <a:p>
              <a:pPr>
                <a:defRPr/>
              </a:pPr>
              <a:endParaRPr lang="ko-KR" altLang="en-US" sz="825" b="1" spc="450" dirty="0">
                <a:latin typeface="굵은돋움체" pitchFamily="18" charset="-127"/>
                <a:ea typeface="굵은돋움체" pitchFamily="18" charset="-127"/>
              </a:endParaRPr>
            </a:p>
          </p:txBody>
        </p:sp>
        <p:sp>
          <p:nvSpPr>
            <p:cNvPr id="91" name="TextBox 43"/>
            <p:cNvSpPr txBox="1">
              <a:spLocks noChangeArrowheads="1"/>
            </p:cNvSpPr>
            <p:nvPr/>
          </p:nvSpPr>
          <p:spPr bwMode="auto">
            <a:xfrm>
              <a:off x="4000496" y="2786058"/>
              <a:ext cx="571504" cy="307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o-KR" altLang="en-US" sz="900" b="1" dirty="0">
                  <a:latin typeface="굵은돋움체" pitchFamily="18" charset="-127"/>
                  <a:ea typeface="굵은돋움체" pitchFamily="18" charset="-127"/>
                </a:rPr>
                <a:t>회원</a:t>
              </a:r>
            </a:p>
          </p:txBody>
        </p:sp>
      </p:grpSp>
      <p:grpSp>
        <p:nvGrpSpPr>
          <p:cNvPr id="99" name="그룹 41"/>
          <p:cNvGrpSpPr>
            <a:grpSpLocks/>
          </p:cNvGrpSpPr>
          <p:nvPr/>
        </p:nvGrpSpPr>
        <p:grpSpPr bwMode="auto">
          <a:xfrm>
            <a:off x="7958334" y="3840197"/>
            <a:ext cx="428625" cy="375047"/>
            <a:chOff x="4000496" y="2643182"/>
            <a:chExt cx="571504" cy="500066"/>
          </a:xfrm>
        </p:grpSpPr>
        <p:sp>
          <p:nvSpPr>
            <p:cNvPr id="101" name="타원 100"/>
            <p:cNvSpPr/>
            <p:nvPr/>
          </p:nvSpPr>
          <p:spPr>
            <a:xfrm>
              <a:off x="4000496" y="2643182"/>
              <a:ext cx="500067" cy="50006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numCol="3" anchor="ctr"/>
            <a:lstStyle/>
            <a:p>
              <a:pPr>
                <a:defRPr/>
              </a:pPr>
              <a:endParaRPr lang="ko-KR" altLang="en-US" sz="825" b="1" spc="450" dirty="0">
                <a:latin typeface="굵은돋움체" pitchFamily="18" charset="-127"/>
                <a:ea typeface="굵은돋움체" pitchFamily="18" charset="-127"/>
              </a:endParaRPr>
            </a:p>
          </p:txBody>
        </p:sp>
        <p:sp>
          <p:nvSpPr>
            <p:cNvPr id="102" name="TextBox 43"/>
            <p:cNvSpPr txBox="1">
              <a:spLocks noChangeArrowheads="1"/>
            </p:cNvSpPr>
            <p:nvPr/>
          </p:nvSpPr>
          <p:spPr bwMode="auto">
            <a:xfrm>
              <a:off x="4000496" y="2786058"/>
              <a:ext cx="571504" cy="307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o-KR" altLang="en-US" sz="900" b="1" dirty="0">
                  <a:latin typeface="굵은돋움체" pitchFamily="18" charset="-127"/>
                  <a:ea typeface="굵은돋움체" pitchFamily="18" charset="-127"/>
                </a:rPr>
                <a:t>회원</a:t>
              </a:r>
            </a:p>
          </p:txBody>
        </p:sp>
      </p:grpSp>
      <p:sp>
        <p:nvSpPr>
          <p:cNvPr id="93" name="제목 1"/>
          <p:cNvSpPr txBox="1">
            <a:spLocks/>
          </p:cNvSpPr>
          <p:nvPr/>
        </p:nvSpPr>
        <p:spPr>
          <a:xfrm>
            <a:off x="381000" y="57614"/>
            <a:ext cx="8337550" cy="1803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10. tg</a:t>
            </a:r>
            <a:r>
              <a:rPr lang="ko-KR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클럽 추천수당 안내</a:t>
            </a:r>
            <a:endParaRPr lang="ko-KR" alt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2362165"/>
      </p:ext>
    </p:extLst>
  </p:cSld>
  <p:clrMapOvr>
    <a:masterClrMapping/>
  </p:clrMapOvr>
  <p:transition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제목 1"/>
          <p:cNvSpPr txBox="1">
            <a:spLocks/>
          </p:cNvSpPr>
          <p:nvPr/>
        </p:nvSpPr>
        <p:spPr>
          <a:xfrm>
            <a:off x="381000" y="57614"/>
            <a:ext cx="8337550" cy="1803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11. </a:t>
            </a:r>
            <a:r>
              <a:rPr lang="en-US" altLang="ko-K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Tg</a:t>
            </a: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88</a:t>
            </a:r>
            <a:r>
              <a:rPr lang="ko-KR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클럽 기부</a:t>
            </a:r>
            <a:endParaRPr lang="ko-KR" alt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5" name="제목 1"/>
          <p:cNvSpPr txBox="1">
            <a:spLocks/>
          </p:cNvSpPr>
          <p:nvPr/>
        </p:nvSpPr>
        <p:spPr>
          <a:xfrm>
            <a:off x="-22225" y="794341"/>
            <a:ext cx="9144000" cy="10033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ko-K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7" name="사각형: 둥근 모서리 36">
            <a:extLst>
              <a:ext uri="{FF2B5EF4-FFF2-40B4-BE49-F238E27FC236}">
                <a16:creationId xmlns:a16="http://schemas.microsoft.com/office/drawing/2014/main" id="{B8732C68-39E1-4E27-A19F-1A1463319107}"/>
              </a:ext>
            </a:extLst>
          </p:cNvPr>
          <p:cNvSpPr/>
          <p:nvPr/>
        </p:nvSpPr>
        <p:spPr>
          <a:xfrm>
            <a:off x="381000" y="1859719"/>
            <a:ext cx="8550376" cy="47254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lang="ko-KR" altLang="en-US" sz="1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티지클럽 </a:t>
            </a:r>
            <a:r>
              <a:rPr lang="ko-KR" altLang="en-US" sz="1400" dirty="0" err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로스타는</a:t>
            </a:r>
            <a:r>
              <a:rPr lang="ko-KR" altLang="en-US" sz="1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협동조합 조합원</a:t>
            </a:r>
            <a:r>
              <a:rPr lang="en-US" altLang="ko-KR" sz="1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상호간 로터리식  생활비 및 </a:t>
            </a:r>
            <a:r>
              <a:rPr lang="ko-KR" altLang="en-US" sz="1400" dirty="0" err="1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여행비와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창업비 </a:t>
            </a:r>
            <a:r>
              <a:rPr lang="ko-KR" altLang="en-US" sz="1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지원 프로그램으로 조합원의 권익을 위해 최선을 다 합니다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en-US" altLang="ko-KR" sz="1400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lang="ko-KR" altLang="en-US" sz="1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조합에서 운영하는 </a:t>
            </a:r>
            <a:r>
              <a:rPr lang="ko-KR" altLang="en-US" sz="1400" dirty="0" err="1">
                <a:solidFill>
                  <a:schemeClr val="accent6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로스카는</a:t>
            </a:r>
            <a:r>
              <a:rPr lang="ko-KR" altLang="en-US" sz="1400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400" dirty="0" err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자식한데</a:t>
            </a:r>
            <a:r>
              <a:rPr lang="ko-KR" altLang="en-US" sz="1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배당금 권리 상속도 가능하고</a:t>
            </a:r>
            <a:r>
              <a:rPr lang="en-US" altLang="ko-KR" sz="1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sz="1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조합원 스스로가 운영하는 </a:t>
            </a:r>
            <a:r>
              <a:rPr lang="ko-KR" altLang="en-US" sz="1400" b="1" dirty="0" smtClean="0">
                <a:solidFill>
                  <a:schemeClr val="accent6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협동조합 사업으로 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리스크가 </a:t>
            </a:r>
            <a:r>
              <a:rPr lang="ko-KR" altLang="en-US" sz="1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전혀 없는 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사업입니다</a:t>
            </a:r>
            <a:r>
              <a:rPr lang="en-US" altLang="ko-KR" sz="1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lang="ko-KR" altLang="en-US" sz="1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조합원은 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국제 </a:t>
            </a:r>
            <a:r>
              <a:rPr lang="ko-KR" altLang="en-US" sz="1400" dirty="0" err="1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타이거스클럽과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함께 소외되고 불우한 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청소년을 </a:t>
            </a:r>
            <a:r>
              <a:rPr lang="ko-KR" altLang="en-US" sz="1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위한 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1% 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기부문화를 </a:t>
            </a:r>
            <a:r>
              <a:rPr lang="ko-KR" altLang="en-US" sz="1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생활화 합니다</a:t>
            </a:r>
            <a:r>
              <a:rPr lang="en-US" altLang="ko-KR" sz="1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marL="214313" indent="-214313">
              <a:lnSpc>
                <a:spcPct val="150000"/>
              </a:lnSpc>
              <a:buFontTx/>
              <a:buChar char="-"/>
            </a:pPr>
            <a:r>
              <a:rPr lang="ko-KR" altLang="en-US" sz="14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여행을 </a:t>
            </a:r>
            <a:r>
              <a:rPr lang="ko-KR" altLang="en-US" sz="1400" b="1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즐기며</a:t>
            </a:r>
            <a:r>
              <a:rPr lang="en-US" altLang="ko-KR" sz="1400" b="1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sz="1400" b="1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돈도 벌고</a:t>
            </a:r>
            <a:r>
              <a:rPr lang="en-US" altLang="ko-KR" sz="1400" b="1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b="1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본인명의 캠프장 사업을 할 수 있는 티지 여행 클럽</a:t>
            </a:r>
            <a:endParaRPr lang="en-US" altLang="ko-KR" sz="1400" b="1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14313" indent="-214313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전국 각지에  티지클럽 캠프가 오픈하는 그날까지 파이팅 합시다</a:t>
            </a:r>
            <a:r>
              <a:rPr lang="en-US" altLang="ko-KR" sz="1400" b="1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!                      </a:t>
            </a:r>
            <a:r>
              <a:rPr lang="en-US" altLang="ko-KR" sz="14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</a:t>
            </a:r>
          </a:p>
          <a:p>
            <a:pPr marL="214313" indent="-214313">
              <a:lnSpc>
                <a:spcPct val="150000"/>
              </a:lnSpc>
              <a:buFontTx/>
              <a:buChar char="-"/>
            </a:pPr>
            <a:endParaRPr lang="en-US" altLang="ko-KR" sz="1600" b="1" dirty="0" smtClean="0">
              <a:solidFill>
                <a:srgbClr val="C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14313" indent="-214313">
              <a:lnSpc>
                <a:spcPct val="150000"/>
              </a:lnSpc>
              <a:buFontTx/>
              <a:buChar char="-"/>
            </a:pPr>
            <a:r>
              <a:rPr lang="en-US" altLang="ko-KR" b="1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TG</a:t>
            </a:r>
            <a:r>
              <a:rPr lang="en-US" altLang="ko-KR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(together)</a:t>
            </a:r>
            <a:r>
              <a:rPr lang="en-US" altLang="ko-KR" b="1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CLUB</a:t>
            </a:r>
            <a:r>
              <a:rPr lang="ko-KR" altLang="en-US" b="1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은 누구나 평생 같이 할 수 있는 사업입니다</a:t>
            </a:r>
            <a:r>
              <a:rPr lang="en-US" altLang="ko-KR" b="1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r>
              <a:rPr lang="ko-KR" altLang="en-US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이런 사업 하나 내 인생에서 갖고 </a:t>
            </a:r>
            <a:r>
              <a:rPr lang="ko-KR" altLang="en-US" b="1" dirty="0" err="1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간다는것이</a:t>
            </a:r>
            <a:r>
              <a:rPr lang="ko-KR" altLang="en-US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당신에게 </a:t>
            </a:r>
            <a:r>
              <a:rPr lang="ko-KR" altLang="en-US" b="1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큰</a:t>
            </a:r>
            <a:r>
              <a:rPr lang="ko-KR" altLang="en-US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축복이 될 것이라 믿습니다</a:t>
            </a:r>
            <a:r>
              <a:rPr lang="en-US" altLang="ko-KR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b="1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733800" y="83991"/>
            <a:ext cx="28680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“</a:t>
            </a:r>
            <a:r>
              <a:rPr lang="ko-KR" altLang="en-US" dirty="0">
                <a:solidFill>
                  <a:srgbClr val="FFC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청년이 나라의 미래다</a:t>
            </a:r>
            <a:r>
              <a:rPr lang="en-US" altLang="ko-KR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”</a:t>
            </a:r>
            <a:endParaRPr lang="en-US" altLang="ko-KR" sz="12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69951" y="832069"/>
            <a:ext cx="7848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함께라는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모토로 </a:t>
            </a:r>
            <a:r>
              <a:rPr lang="ko-KR" alt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로얄</a:t>
            </a:r>
            <a:r>
              <a:rPr lang="en-US" altLang="ko-K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(R) </a:t>
            </a:r>
            <a:r>
              <a:rPr lang="ko-KR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직급은 </a:t>
            </a:r>
            <a:endParaRPr lang="en-US" altLang="ko-KR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                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수익의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1%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를 소외된 청소년을 위해 기부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  <a:endParaRPr lang="en-US" altLang="ko-K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730968"/>
            <a:ext cx="1022350" cy="97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27488"/>
      </p:ext>
    </p:extLst>
  </p:cSld>
  <p:clrMapOvr>
    <a:masterClrMapping/>
  </p:clrMapOvr>
  <p:transition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" y="792662"/>
            <a:ext cx="3920164" cy="263633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" y="3429000"/>
            <a:ext cx="3920164" cy="3110345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381000" y="57614"/>
            <a:ext cx="8337550" cy="1803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12. </a:t>
            </a:r>
            <a:r>
              <a:rPr lang="en-US" altLang="ko-K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Tg</a:t>
            </a: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88</a:t>
            </a:r>
            <a:r>
              <a:rPr lang="ko-KR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클럽 여행권 혜택</a:t>
            </a:r>
            <a:endParaRPr lang="ko-KR" alt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7" name="내용 개체 틀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4190999"/>
            <a:ext cx="3917951" cy="227328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884" y="792662"/>
            <a:ext cx="3920666" cy="251169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884" y="3304357"/>
            <a:ext cx="3920666" cy="88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5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461691" y="5767462"/>
            <a:ext cx="8305953" cy="60325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   추천을 </a:t>
            </a:r>
            <a:r>
              <a:rPr lang="ko-KR" altLang="en-US" sz="1600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한명도</a:t>
            </a:r>
            <a:r>
              <a:rPr lang="ko-KR" altLang="en-US" sz="16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못해도 </a:t>
            </a:r>
            <a:r>
              <a:rPr lang="ko-KR" altLang="en-US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자동으로  </a:t>
            </a:r>
            <a:r>
              <a:rPr lang="en-US" altLang="ko-KR" sz="160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8,800,000</a:t>
            </a:r>
            <a:r>
              <a:rPr lang="ko-KR" altLang="en-US" sz="1600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원까지 </a:t>
            </a:r>
            <a:endParaRPr lang="en-US" altLang="ko-KR" sz="1600" dirty="0" smtClean="0">
              <a:solidFill>
                <a:schemeClr val="tx1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fontAlgn="base"/>
            <a:r>
              <a:rPr lang="en-US" altLang="ko-KR" sz="16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altLang="ko-KR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</a:t>
            </a:r>
            <a:r>
              <a:rPr lang="ko-KR" altLang="en-US" sz="1600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여행및</a:t>
            </a:r>
            <a:r>
              <a:rPr lang="ko-KR" altLang="en-US" sz="160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ko-KR" altLang="en-US" sz="1600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생활비를 </a:t>
            </a:r>
            <a:r>
              <a:rPr lang="ko-KR" altLang="en-US" sz="160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지원</a:t>
            </a:r>
            <a:r>
              <a:rPr lang="en-US" altLang="ko-KR" sz="160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!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381000" y="76200"/>
            <a:ext cx="5715000" cy="1803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1. TG (tour go) </a:t>
            </a:r>
            <a:r>
              <a:rPr lang="ko-KR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조합의 목적</a:t>
            </a:r>
            <a:endParaRPr lang="ko-KR" alt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0" y="990600"/>
            <a:ext cx="9144000" cy="8509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TG</a:t>
            </a:r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(</a:t>
            </a: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t</a:t>
            </a:r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our </a:t>
            </a: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g</a:t>
            </a:r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o) 88</a:t>
            </a:r>
            <a:r>
              <a:rPr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클럽 로스카 사업은</a:t>
            </a:r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0" y="1905000"/>
            <a:ext cx="9144000" cy="10604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회원 가입 순서로 </a:t>
            </a:r>
            <a:r>
              <a:rPr lang="ko-KR" altLang="en-US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로터리식</a:t>
            </a:r>
            <a:r>
              <a:rPr lang="ko-KR" altLang="en-US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지원하고</a:t>
            </a:r>
            <a:r>
              <a:rPr lang="en-US" altLang="ko-KR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지원받는 </a:t>
            </a:r>
            <a:r>
              <a:rPr lang="ko-KR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협동조합사업</a:t>
            </a:r>
            <a:r>
              <a:rPr lang="en-US" altLang="ko-K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C5433CB5-67CE-D818-793E-CE3D3DBF3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439581"/>
              </p:ext>
            </p:extLst>
          </p:nvPr>
        </p:nvGraphicFramePr>
        <p:xfrm>
          <a:off x="461691" y="3048000"/>
          <a:ext cx="8269712" cy="2664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9712">
                  <a:extLst>
                    <a:ext uri="{9D8B030D-6E8A-4147-A177-3AD203B41FA5}">
                      <a16:colId xmlns:a16="http://schemas.microsoft.com/office/drawing/2014/main" val="617184018"/>
                    </a:ext>
                  </a:extLst>
                </a:gridCol>
              </a:tblGrid>
              <a:tr h="6553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로스카 </a:t>
                      </a:r>
                      <a:r>
                        <a:rPr lang="en-US" altLang="ko-KR" sz="1800" b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en-US" altLang="ko-KR" sz="1800" b="0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Ro</a:t>
                      </a:r>
                      <a:r>
                        <a:rPr lang="en-US" altLang="ko-KR" sz="1800" b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tating </a:t>
                      </a:r>
                      <a:r>
                        <a:rPr lang="en-US" altLang="ko-KR" sz="1800" b="0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S</a:t>
                      </a:r>
                      <a:r>
                        <a:rPr lang="en-US" altLang="ko-KR" sz="1800" b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avings and </a:t>
                      </a:r>
                      <a:r>
                        <a:rPr lang="en-US" altLang="ko-KR" sz="1800" b="0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C</a:t>
                      </a:r>
                      <a:r>
                        <a:rPr lang="en-US" altLang="ko-KR" sz="1800" b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redit </a:t>
                      </a:r>
                      <a:r>
                        <a:rPr lang="en-US" altLang="ko-KR" sz="1800" b="0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A</a:t>
                      </a:r>
                      <a:r>
                        <a:rPr lang="en-US" altLang="ko-KR" sz="1800" b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ssociation)</a:t>
                      </a:r>
                      <a:r>
                        <a:rPr lang="ko-KR" altLang="en-US" sz="1800" b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란</a:t>
                      </a:r>
                      <a:r>
                        <a:rPr lang="en-US" altLang="ko-KR" sz="1800" b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?</a:t>
                      </a:r>
                      <a:endParaRPr lang="ko-KR" altLang="en-US" sz="1800" b="0" dirty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505298"/>
                  </a:ext>
                </a:extLst>
              </a:tr>
              <a:tr h="52298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800" b="0" dirty="0" smtClean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▶ 전 세계 협동조합 금융</a:t>
                      </a:r>
                      <a:r>
                        <a:rPr lang="en-US" altLang="ko-KR" sz="1800" b="0" dirty="0" smtClean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800" b="0" dirty="0" smtClean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계</a:t>
                      </a:r>
                      <a:r>
                        <a:rPr lang="en-US" altLang="ko-KR" sz="1800" b="0" dirty="0" smtClean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r>
                        <a:rPr lang="ko-KR" altLang="en-US" sz="1800" b="0" dirty="0" smtClean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프로그램</a:t>
                      </a:r>
                      <a:endParaRPr lang="en-US" altLang="ko-KR" sz="18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365972"/>
                  </a:ext>
                </a:extLst>
              </a:tr>
              <a:tr h="47131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800" b="0" dirty="0" smtClean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▶ 가입순서대로 </a:t>
                      </a:r>
                      <a:r>
                        <a:rPr lang="en-US" altLang="ko-KR" sz="1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</a:t>
                      </a:r>
                      <a:r>
                        <a:rPr lang="ko-KR" altLang="en-US" sz="1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억원 로스카 창업 솔루션에 </a:t>
                      </a:r>
                      <a:r>
                        <a:rPr lang="ko-KR" altLang="en-US" sz="1800" b="0" dirty="0" smtClean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등록</a:t>
                      </a:r>
                      <a:endParaRPr lang="en-US" altLang="ko-KR" sz="18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97412"/>
                  </a:ext>
                </a:extLst>
              </a:tr>
              <a:tr h="101519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6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로스카</a:t>
                      </a:r>
                      <a:r>
                        <a:rPr lang="ko-KR" altLang="en-US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마케팅은 미국 하버드대학 창업 동아리에서 시작한 프로그램으로 </a:t>
                      </a:r>
                      <a:r>
                        <a:rPr lang="en-US" altLang="ko-KR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1000</a:t>
                      </a:r>
                      <a:r>
                        <a:rPr lang="ko-KR" altLang="en-US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불로 회원 </a:t>
                      </a:r>
                      <a:endParaRPr lang="en-US" altLang="ko-KR" sz="16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가입하고 졸업 할 때 창업 자금 </a:t>
                      </a:r>
                      <a:r>
                        <a:rPr lang="en-US" altLang="ko-KR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r>
                        <a:rPr lang="ko-KR" altLang="en-US" sz="16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만불까지</a:t>
                      </a:r>
                      <a:r>
                        <a:rPr lang="ko-KR" altLang="en-US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받아 가는 시스템을  </a:t>
                      </a:r>
                      <a:r>
                        <a:rPr lang="ko-KR" altLang="en-US" sz="16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티엔케이협동조합에서</a:t>
                      </a:r>
                      <a:r>
                        <a:rPr lang="ko-KR" altLang="en-US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altLang="ko-KR" sz="16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6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업그레이드 하여 구성한 혁신적인 마케팅입니다</a:t>
                      </a:r>
                      <a:r>
                        <a:rPr lang="en-US" altLang="ko-KR" sz="16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en-US" altLang="ko-KR" sz="1800" b="0" dirty="0">
                        <a:solidFill>
                          <a:srgbClr val="C00000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7431189"/>
                  </a:ext>
                </a:extLst>
              </a:tr>
            </a:tbl>
          </a:graphicData>
        </a:graphic>
      </p:graphicFrame>
      <p:sp>
        <p:nvSpPr>
          <p:cNvPr id="10" name="제목 1"/>
          <p:cNvSpPr txBox="1">
            <a:spLocks/>
          </p:cNvSpPr>
          <p:nvPr/>
        </p:nvSpPr>
        <p:spPr>
          <a:xfrm>
            <a:off x="0" y="5851717"/>
            <a:ext cx="9144000" cy="4508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ko-KR" sz="16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328666" y="2319119"/>
            <a:ext cx="4986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누구나 단 한번 조합 출자금 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880,000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원으로 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가입하여 </a:t>
            </a:r>
            <a:r>
              <a:rPr lang="ko-KR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연봉 </a:t>
            </a:r>
            <a:r>
              <a:rPr lang="en-US" altLang="ko-K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억원</a:t>
            </a:r>
            <a:r>
              <a:rPr lang="ko-KR" altLang="en-US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사업주 도전</a:t>
            </a:r>
            <a:r>
              <a:rPr lang="en-US" altLang="ko-KR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4450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57200" y="152400"/>
            <a:ext cx="2675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조합원 복지카드 지급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762000" y="771837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정회원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880,000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원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(PD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으로 가입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순서대로 진행하면서 </a:t>
            </a:r>
            <a:r>
              <a:rPr lang="ko-KR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한코드에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8</a:t>
            </a:r>
            <a:r>
              <a:rPr lang="ko-KR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억</a:t>
            </a:r>
            <a:r>
              <a:rPr lang="en-US" altLang="ko-K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8</a:t>
            </a:r>
            <a:r>
              <a:rPr lang="ko-KR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천</a:t>
            </a:r>
            <a:r>
              <a:rPr lang="en-US" altLang="ko-K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8</a:t>
            </a:r>
            <a:r>
              <a:rPr lang="ko-KR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백만원까지 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수익 창출 되는 획기적인 </a:t>
            </a:r>
            <a:r>
              <a:rPr lang="ko-KR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로터리 마케팅</a:t>
            </a:r>
            <a:r>
              <a:rPr lang="en-US" altLang="ko-K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  <a:endParaRPr lang="ko-KR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65342"/>
            <a:ext cx="2706041" cy="170738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362142"/>
            <a:ext cx="2666999" cy="201058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92" y="3505200"/>
            <a:ext cx="7620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48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81000" y="76200"/>
            <a:ext cx="5715000" cy="1803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3. </a:t>
            </a:r>
            <a:r>
              <a:rPr lang="ko-KR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로스카 지원금 분배</a:t>
            </a:r>
            <a:endParaRPr lang="ko-KR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0" y="842967"/>
            <a:ext cx="9144000" cy="9197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정회원</a:t>
            </a: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880,000</a:t>
            </a:r>
            <a:r>
              <a:rPr lang="ko-KR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원</a:t>
            </a: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(PD</a:t>
            </a: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가입 순서대로 사업 진행</a:t>
            </a:r>
            <a:r>
              <a:rPr lang="ko-KR" alt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   </a:t>
            </a:r>
            <a:endParaRPr lang="en-US" altLang="ko-KR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준회원</a:t>
            </a:r>
            <a:r>
              <a:rPr lang="ko-KR" alt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가입</a:t>
            </a:r>
            <a:r>
              <a:rPr lang="ko-KR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400,000</a:t>
            </a:r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원</a:t>
            </a: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(A.D</a:t>
            </a: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)-</a:t>
            </a:r>
            <a:r>
              <a:rPr lang="ko-KR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추천수당으로 </a:t>
            </a: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PD</a:t>
            </a:r>
            <a:r>
              <a:rPr lang="ko-KR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업그레이드</a:t>
            </a: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425450" y="3378664"/>
            <a:ext cx="1784350" cy="355484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002060"/>
              </a:gs>
              <a:gs pos="97000">
                <a:srgbClr val="00206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R</a:t>
            </a: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oyal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425450" y="3886548"/>
            <a:ext cx="1784350" cy="355484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0070C0"/>
              </a:gs>
              <a:gs pos="98000">
                <a:srgbClr val="0070C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O</a:t>
            </a: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wner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425450" y="4394432"/>
            <a:ext cx="1784350" cy="355484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1000">
                <a:srgbClr val="00B0F0"/>
              </a:gs>
              <a:gs pos="97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</a:t>
            </a: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tandard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425450" y="4902316"/>
            <a:ext cx="1784350" cy="355484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accent5">
                  <a:lumMod val="60000"/>
                  <a:lumOff val="40000"/>
                </a:schemeClr>
              </a:gs>
              <a:gs pos="97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reator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425450" y="5410200"/>
            <a:ext cx="1784350" cy="355484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4">
                  <a:lumMod val="40000"/>
                  <a:lumOff val="60000"/>
                </a:schemeClr>
              </a:gs>
              <a:gs pos="97000">
                <a:schemeClr val="accent4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A</a:t>
            </a: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gent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2346325" y="3378664"/>
            <a:ext cx="1768476" cy="3554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100,000</a:t>
            </a:r>
            <a:r>
              <a:rPr lang="ko-KR" altLang="en-US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원</a:t>
            </a:r>
            <a:endParaRPr lang="ko-KR" altLang="en-US" sz="16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2346325" y="3886548"/>
            <a:ext cx="1768476" cy="3554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100,000</a:t>
            </a:r>
            <a:r>
              <a:rPr lang="ko-KR" altLang="en-US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원</a:t>
            </a:r>
          </a:p>
        </p:txBody>
      </p:sp>
      <p:sp>
        <p:nvSpPr>
          <p:cNvPr id="22" name="모서리가 둥근 직사각형 21"/>
          <p:cNvSpPr/>
          <p:nvPr/>
        </p:nvSpPr>
        <p:spPr>
          <a:xfrm>
            <a:off x="2346325" y="4394432"/>
            <a:ext cx="1768476" cy="3554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100,000</a:t>
            </a:r>
            <a:r>
              <a:rPr lang="ko-KR" altLang="en-US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원</a:t>
            </a:r>
          </a:p>
        </p:txBody>
      </p:sp>
      <p:sp>
        <p:nvSpPr>
          <p:cNvPr id="23" name="모서리가 둥근 직사각형 22"/>
          <p:cNvSpPr/>
          <p:nvPr/>
        </p:nvSpPr>
        <p:spPr>
          <a:xfrm>
            <a:off x="2346325" y="4902316"/>
            <a:ext cx="1768476" cy="3554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100,000</a:t>
            </a:r>
            <a:r>
              <a:rPr lang="ko-KR" altLang="en-US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원</a:t>
            </a:r>
          </a:p>
        </p:txBody>
      </p:sp>
      <p:sp>
        <p:nvSpPr>
          <p:cNvPr id="24" name="모서리가 둥근 직사각형 23"/>
          <p:cNvSpPr/>
          <p:nvPr/>
        </p:nvSpPr>
        <p:spPr>
          <a:xfrm>
            <a:off x="2346325" y="5410200"/>
            <a:ext cx="1768476" cy="3554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100,000</a:t>
            </a:r>
            <a:r>
              <a:rPr lang="ko-KR" altLang="en-US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원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425450" y="5918084"/>
            <a:ext cx="3689351" cy="4065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출자비 </a:t>
            </a:r>
            <a:r>
              <a:rPr lang="en-US" altLang="ko-KR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880,000 </a:t>
            </a:r>
            <a:r>
              <a:rPr lang="ko-KR" altLang="en-US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원</a:t>
            </a:r>
            <a:endParaRPr lang="ko-KR" altLang="en-US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6" name="제목 1"/>
          <p:cNvSpPr txBox="1">
            <a:spLocks/>
          </p:cNvSpPr>
          <p:nvPr/>
        </p:nvSpPr>
        <p:spPr>
          <a:xfrm>
            <a:off x="425450" y="1810214"/>
            <a:ext cx="8293100" cy="10033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200000"/>
              </a:lnSpc>
              <a:buFontTx/>
              <a:buChar char="-"/>
            </a:pP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출자금 가입 즉시 분배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환불 절대 불가 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익일분배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 marL="342900" indent="-342900" algn="l">
              <a:lnSpc>
                <a:spcPct val="200000"/>
              </a:lnSpc>
              <a:buFontTx/>
              <a:buChar char="-"/>
            </a:pP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조합원과 상호 여행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창업비를 서로 지원하고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받는 로터리 시스템</a:t>
            </a:r>
            <a:endParaRPr lang="en-US" altLang="ko-K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5074845" y="2994888"/>
            <a:ext cx="3373822" cy="351005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5217885" y="3248498"/>
            <a:ext cx="3087743" cy="321242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1000">
                <a:srgbClr val="C00000"/>
              </a:gs>
            </a:gsLst>
            <a:lin ang="4200000" scaled="0"/>
          </a:gradFill>
          <a:ln>
            <a:noFill/>
          </a:ln>
          <a:effectLst>
            <a:glow rad="228600">
              <a:schemeClr val="bg1">
                <a:alpha val="40000"/>
              </a:schemeClr>
            </a:glow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17777" y="3701987"/>
            <a:ext cx="310077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추천</a:t>
            </a:r>
            <a:r>
              <a:rPr lang="en-US" altLang="ko-KR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: 100,000</a:t>
            </a:r>
            <a:r>
              <a:rPr lang="ko-KR" altLang="en-US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원</a:t>
            </a:r>
            <a:endParaRPr lang="en-US" altLang="ko-KR" dirty="0" smtClean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 추천매칭 </a:t>
            </a:r>
            <a:r>
              <a:rPr lang="en-US" altLang="ko-KR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200%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(200,000</a:t>
            </a:r>
            <a:r>
              <a:rPr lang="ko-KR" altLang="en-US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원</a:t>
            </a:r>
            <a:r>
              <a:rPr lang="en-US" altLang="ko-KR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VIP </a:t>
            </a:r>
            <a:r>
              <a:rPr lang="ko-KR" altLang="en-US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멤버쉽 카드 </a:t>
            </a:r>
            <a:r>
              <a:rPr lang="ko-KR" altLang="en-US" dirty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및</a:t>
            </a:r>
            <a:endParaRPr lang="en-US" altLang="ko-KR" dirty="0" smtClean="0">
              <a:solidFill>
                <a:srgbClr val="FFFF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제주 여행권 제공</a:t>
            </a:r>
            <a:r>
              <a:rPr lang="en-US" altLang="ko-KR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  <a:endParaRPr lang="ko-KR" altLang="en-US" dirty="0">
              <a:solidFill>
                <a:srgbClr val="FFFF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89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81000" y="76200"/>
            <a:ext cx="5715000" cy="1803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4. </a:t>
            </a:r>
            <a:r>
              <a:rPr lang="en-US" altLang="ko-KR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Rosca</a:t>
            </a: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로스카</a:t>
            </a: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직급</a:t>
            </a:r>
            <a:endParaRPr lang="ko-KR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0" y="990600"/>
            <a:ext cx="9144000" cy="8509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R O S C A </a:t>
            </a:r>
            <a:r>
              <a:rPr lang="ko-KR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로스카 </a:t>
            </a:r>
            <a:r>
              <a:rPr lang="en-US" altLang="ko-K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r>
              <a:rPr lang="ko-KR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직급으로 구분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425450" y="1917829"/>
            <a:ext cx="1784350" cy="6858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002060"/>
              </a:gs>
              <a:gs pos="97000">
                <a:srgbClr val="00206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R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oyal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425450" y="2794000"/>
            <a:ext cx="1784350" cy="6858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0070C0"/>
              </a:gs>
              <a:gs pos="98000">
                <a:srgbClr val="0070C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wner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425450" y="3674572"/>
            <a:ext cx="1784350" cy="6858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1000">
                <a:srgbClr val="00B0F0"/>
              </a:gs>
              <a:gs pos="97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tandard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425450" y="4555144"/>
            <a:ext cx="1784350" cy="6858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accent5">
                  <a:lumMod val="60000"/>
                  <a:lumOff val="40000"/>
                </a:schemeClr>
              </a:gs>
              <a:gs pos="97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reator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425450" y="5426924"/>
            <a:ext cx="1784350" cy="6858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4">
                  <a:lumMod val="40000"/>
                  <a:lumOff val="60000"/>
                </a:schemeClr>
              </a:gs>
              <a:gs pos="97000">
                <a:schemeClr val="accent4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A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gent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2346324" y="1917829"/>
            <a:ext cx="6372225" cy="685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졸업 예정자리 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최고 직급자 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아바타 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개 발생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20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2346324" y="2794000"/>
            <a:ext cx="6372225" cy="685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본인 </a:t>
            </a:r>
            <a:r>
              <a:rPr lang="ko-KR" altLang="en-US" sz="2000" dirty="0" err="1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아바타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코드 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개 추가 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제주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동남아 여행 특전</a:t>
            </a:r>
            <a:endParaRPr lang="ko-KR" altLang="en-US" sz="20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2346324" y="3674572"/>
            <a:ext cx="6372225" cy="685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조합 사업 중심</a:t>
            </a:r>
            <a:endParaRPr lang="ko-KR" altLang="en-US" sz="20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2346324" y="4555144"/>
            <a:ext cx="6372225" cy="685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직급수당 지원금 받는 시점</a:t>
            </a:r>
            <a:endParaRPr lang="ko-KR" altLang="en-US" sz="20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2346324" y="5435716"/>
            <a:ext cx="6372225" cy="685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가입 후 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PD 1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조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(9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씩 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조로 지원단 구성</a:t>
            </a:r>
            <a:endParaRPr lang="ko-KR" altLang="en-US" sz="20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323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81000" y="76200"/>
            <a:ext cx="5715000" cy="84554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여행 및 창업 지원금 배분구도</a:t>
            </a:r>
            <a:endParaRPr lang="ko-KR" alt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25" name="다이어그램 24">
            <a:extLst>
              <a:ext uri="{FF2B5EF4-FFF2-40B4-BE49-F238E27FC236}">
                <a16:creationId xmlns:a16="http://schemas.microsoft.com/office/drawing/2014/main" id="{EDB36A36-2FE4-493A-BB1B-9352A826B6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6893688"/>
              </p:ext>
            </p:extLst>
          </p:nvPr>
        </p:nvGraphicFramePr>
        <p:xfrm>
          <a:off x="3068775" y="892626"/>
          <a:ext cx="6075225" cy="2387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0" name="표 8">
            <a:extLst>
              <a:ext uri="{FF2B5EF4-FFF2-40B4-BE49-F238E27FC236}">
                <a16:creationId xmlns:a16="http://schemas.microsoft.com/office/drawing/2014/main" id="{4785BE39-C840-46D8-8E03-BFED1046A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563089"/>
              </p:ext>
            </p:extLst>
          </p:nvPr>
        </p:nvGraphicFramePr>
        <p:xfrm>
          <a:off x="2590807" y="2613166"/>
          <a:ext cx="1979466" cy="952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822">
                  <a:extLst>
                    <a:ext uri="{9D8B030D-6E8A-4147-A177-3AD203B41FA5}">
                      <a16:colId xmlns:a16="http://schemas.microsoft.com/office/drawing/2014/main" val="3055584353"/>
                    </a:ext>
                  </a:extLst>
                </a:gridCol>
                <a:gridCol w="659822">
                  <a:extLst>
                    <a:ext uri="{9D8B030D-6E8A-4147-A177-3AD203B41FA5}">
                      <a16:colId xmlns:a16="http://schemas.microsoft.com/office/drawing/2014/main" val="4184024980"/>
                    </a:ext>
                  </a:extLst>
                </a:gridCol>
                <a:gridCol w="659822">
                  <a:extLst>
                    <a:ext uri="{9D8B030D-6E8A-4147-A177-3AD203B41FA5}">
                      <a16:colId xmlns:a16="http://schemas.microsoft.com/office/drawing/2014/main" val="2204631932"/>
                    </a:ext>
                  </a:extLst>
                </a:gridCol>
              </a:tblGrid>
              <a:tr h="3063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46000">
                          <a:schemeClr val="accent3">
                            <a:lumMod val="95000"/>
                            <a:lumOff val="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4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46000">
                          <a:schemeClr val="accent3">
                            <a:lumMod val="95000"/>
                            <a:lumOff val="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7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46000">
                          <a:schemeClr val="accent3">
                            <a:lumMod val="95000"/>
                            <a:lumOff val="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9426969"/>
                  </a:ext>
                </a:extLst>
              </a:tr>
              <a:tr h="3232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10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46000">
                          <a:schemeClr val="accent3">
                            <a:lumMod val="95000"/>
                            <a:lumOff val="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13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46000">
                          <a:schemeClr val="accent3">
                            <a:lumMod val="95000"/>
                            <a:lumOff val="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16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46000">
                          <a:schemeClr val="accent3">
                            <a:lumMod val="95000"/>
                            <a:lumOff val="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28729641"/>
                  </a:ext>
                </a:extLst>
              </a:tr>
              <a:tr h="3232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19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46000">
                          <a:schemeClr val="accent3">
                            <a:lumMod val="95000"/>
                            <a:lumOff val="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22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46000">
                          <a:schemeClr val="accent3">
                            <a:lumMod val="95000"/>
                            <a:lumOff val="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25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46000">
                          <a:schemeClr val="accent3">
                            <a:lumMod val="95000"/>
                            <a:lumOff val="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76804393"/>
                  </a:ext>
                </a:extLst>
              </a:tr>
            </a:tbl>
          </a:graphicData>
        </a:graphic>
      </p:graphicFrame>
      <p:graphicFrame>
        <p:nvGraphicFramePr>
          <p:cNvPr id="31" name="표 8">
            <a:extLst>
              <a:ext uri="{FF2B5EF4-FFF2-40B4-BE49-F238E27FC236}">
                <a16:creationId xmlns:a16="http://schemas.microsoft.com/office/drawing/2014/main" id="{7662AC74-4F38-4402-BE7F-C4595DF605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588524"/>
              </p:ext>
            </p:extLst>
          </p:nvPr>
        </p:nvGraphicFramePr>
        <p:xfrm>
          <a:off x="4610107" y="2616629"/>
          <a:ext cx="1979466" cy="969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822">
                  <a:extLst>
                    <a:ext uri="{9D8B030D-6E8A-4147-A177-3AD203B41FA5}">
                      <a16:colId xmlns:a16="http://schemas.microsoft.com/office/drawing/2014/main" val="3055584353"/>
                    </a:ext>
                  </a:extLst>
                </a:gridCol>
                <a:gridCol w="659822">
                  <a:extLst>
                    <a:ext uri="{9D8B030D-6E8A-4147-A177-3AD203B41FA5}">
                      <a16:colId xmlns:a16="http://schemas.microsoft.com/office/drawing/2014/main" val="4184024980"/>
                    </a:ext>
                  </a:extLst>
                </a:gridCol>
                <a:gridCol w="659822">
                  <a:extLst>
                    <a:ext uri="{9D8B030D-6E8A-4147-A177-3AD203B41FA5}">
                      <a16:colId xmlns:a16="http://schemas.microsoft.com/office/drawing/2014/main" val="2204631932"/>
                    </a:ext>
                  </a:extLst>
                </a:gridCol>
              </a:tblGrid>
              <a:tr h="3232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0070C0">
                            <a:lumMod val="40000"/>
                            <a:lumOff val="60000"/>
                          </a:srgbClr>
                        </a:gs>
                        <a:gs pos="46000">
                          <a:srgbClr val="0070C0">
                            <a:lumMod val="95000"/>
                            <a:lumOff val="5000"/>
                          </a:srgbClr>
                        </a:gs>
                        <a:gs pos="100000">
                          <a:srgbClr val="0070C0">
                            <a:lumMod val="60000"/>
                          </a:srgb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5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0070C0">
                            <a:lumMod val="40000"/>
                            <a:lumOff val="60000"/>
                          </a:srgbClr>
                        </a:gs>
                        <a:gs pos="46000">
                          <a:srgbClr val="0070C0">
                            <a:lumMod val="95000"/>
                            <a:lumOff val="5000"/>
                          </a:srgbClr>
                        </a:gs>
                        <a:gs pos="100000">
                          <a:srgbClr val="0070C0">
                            <a:lumMod val="60000"/>
                          </a:srgb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8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0070C0">
                            <a:lumMod val="40000"/>
                            <a:lumOff val="60000"/>
                          </a:srgbClr>
                        </a:gs>
                        <a:gs pos="46000">
                          <a:srgbClr val="0070C0">
                            <a:lumMod val="95000"/>
                            <a:lumOff val="5000"/>
                          </a:srgbClr>
                        </a:gs>
                        <a:gs pos="100000">
                          <a:srgbClr val="0070C0">
                            <a:lumMod val="60000"/>
                          </a:srgb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9426969"/>
                  </a:ext>
                </a:extLst>
              </a:tr>
              <a:tr h="3232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11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0070C0">
                            <a:lumMod val="40000"/>
                            <a:lumOff val="60000"/>
                          </a:srgbClr>
                        </a:gs>
                        <a:gs pos="46000">
                          <a:srgbClr val="0070C0">
                            <a:lumMod val="95000"/>
                            <a:lumOff val="5000"/>
                          </a:srgbClr>
                        </a:gs>
                        <a:gs pos="100000">
                          <a:srgbClr val="0070C0">
                            <a:lumMod val="60000"/>
                          </a:srgb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14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0070C0">
                            <a:lumMod val="40000"/>
                            <a:lumOff val="60000"/>
                          </a:srgbClr>
                        </a:gs>
                        <a:gs pos="46000">
                          <a:srgbClr val="0070C0">
                            <a:lumMod val="95000"/>
                            <a:lumOff val="5000"/>
                          </a:srgbClr>
                        </a:gs>
                        <a:gs pos="100000">
                          <a:srgbClr val="0070C0">
                            <a:lumMod val="60000"/>
                          </a:srgb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17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0070C0">
                            <a:lumMod val="40000"/>
                            <a:lumOff val="60000"/>
                          </a:srgbClr>
                        </a:gs>
                        <a:gs pos="46000">
                          <a:srgbClr val="0070C0">
                            <a:lumMod val="95000"/>
                            <a:lumOff val="5000"/>
                          </a:srgbClr>
                        </a:gs>
                        <a:gs pos="100000">
                          <a:srgbClr val="0070C0">
                            <a:lumMod val="60000"/>
                          </a:srgb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28729641"/>
                  </a:ext>
                </a:extLst>
              </a:tr>
              <a:tr h="3232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20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0070C0">
                            <a:lumMod val="40000"/>
                            <a:lumOff val="60000"/>
                          </a:srgbClr>
                        </a:gs>
                        <a:gs pos="46000">
                          <a:srgbClr val="0070C0">
                            <a:lumMod val="95000"/>
                            <a:lumOff val="5000"/>
                          </a:srgbClr>
                        </a:gs>
                        <a:gs pos="100000">
                          <a:srgbClr val="0070C0">
                            <a:lumMod val="60000"/>
                          </a:srgb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23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0070C0">
                            <a:lumMod val="40000"/>
                            <a:lumOff val="60000"/>
                          </a:srgbClr>
                        </a:gs>
                        <a:gs pos="46000">
                          <a:srgbClr val="0070C0">
                            <a:lumMod val="95000"/>
                            <a:lumOff val="5000"/>
                          </a:srgbClr>
                        </a:gs>
                        <a:gs pos="100000">
                          <a:srgbClr val="0070C0">
                            <a:lumMod val="60000"/>
                          </a:srgb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26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0070C0">
                            <a:lumMod val="40000"/>
                            <a:lumOff val="60000"/>
                          </a:srgbClr>
                        </a:gs>
                        <a:gs pos="46000">
                          <a:srgbClr val="0070C0">
                            <a:lumMod val="95000"/>
                            <a:lumOff val="5000"/>
                          </a:srgbClr>
                        </a:gs>
                        <a:gs pos="100000">
                          <a:srgbClr val="0070C0">
                            <a:lumMod val="60000"/>
                          </a:srgb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76804393"/>
                  </a:ext>
                </a:extLst>
              </a:tr>
            </a:tbl>
          </a:graphicData>
        </a:graphic>
      </p:graphicFrame>
      <p:graphicFrame>
        <p:nvGraphicFramePr>
          <p:cNvPr id="32" name="표 8">
            <a:extLst>
              <a:ext uri="{FF2B5EF4-FFF2-40B4-BE49-F238E27FC236}">
                <a16:creationId xmlns:a16="http://schemas.microsoft.com/office/drawing/2014/main" id="{D3E13F77-33E2-4CC3-A56E-61605FD43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660523"/>
              </p:ext>
            </p:extLst>
          </p:nvPr>
        </p:nvGraphicFramePr>
        <p:xfrm>
          <a:off x="6629407" y="2613166"/>
          <a:ext cx="1979466" cy="969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822">
                  <a:extLst>
                    <a:ext uri="{9D8B030D-6E8A-4147-A177-3AD203B41FA5}">
                      <a16:colId xmlns:a16="http://schemas.microsoft.com/office/drawing/2014/main" val="3055584353"/>
                    </a:ext>
                  </a:extLst>
                </a:gridCol>
                <a:gridCol w="659822">
                  <a:extLst>
                    <a:ext uri="{9D8B030D-6E8A-4147-A177-3AD203B41FA5}">
                      <a16:colId xmlns:a16="http://schemas.microsoft.com/office/drawing/2014/main" val="4184024980"/>
                    </a:ext>
                  </a:extLst>
                </a:gridCol>
                <a:gridCol w="659822">
                  <a:extLst>
                    <a:ext uri="{9D8B030D-6E8A-4147-A177-3AD203B41FA5}">
                      <a16:colId xmlns:a16="http://schemas.microsoft.com/office/drawing/2014/main" val="2204631932"/>
                    </a:ext>
                  </a:extLst>
                </a:gridCol>
              </a:tblGrid>
              <a:tr h="3232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3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00B050">
                            <a:lumMod val="40000"/>
                            <a:lumOff val="60000"/>
                          </a:srgbClr>
                        </a:gs>
                        <a:gs pos="46000">
                          <a:srgbClr val="00B050">
                            <a:lumMod val="95000"/>
                            <a:lumOff val="5000"/>
                          </a:srgbClr>
                        </a:gs>
                        <a:gs pos="100000">
                          <a:srgbClr val="00B050">
                            <a:lumMod val="60000"/>
                          </a:srgb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6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00B050">
                            <a:lumMod val="40000"/>
                            <a:lumOff val="60000"/>
                          </a:srgbClr>
                        </a:gs>
                        <a:gs pos="46000">
                          <a:srgbClr val="00B050">
                            <a:lumMod val="95000"/>
                            <a:lumOff val="5000"/>
                          </a:srgbClr>
                        </a:gs>
                        <a:gs pos="100000">
                          <a:srgbClr val="00B050">
                            <a:lumMod val="60000"/>
                          </a:srgb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9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00B050">
                            <a:lumMod val="40000"/>
                            <a:lumOff val="60000"/>
                          </a:srgbClr>
                        </a:gs>
                        <a:gs pos="46000">
                          <a:srgbClr val="00B050">
                            <a:lumMod val="95000"/>
                            <a:lumOff val="5000"/>
                          </a:srgbClr>
                        </a:gs>
                        <a:gs pos="100000">
                          <a:srgbClr val="00B050">
                            <a:lumMod val="60000"/>
                          </a:srgb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9426969"/>
                  </a:ext>
                </a:extLst>
              </a:tr>
              <a:tr h="3232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12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00B050">
                            <a:lumMod val="40000"/>
                            <a:lumOff val="60000"/>
                          </a:srgbClr>
                        </a:gs>
                        <a:gs pos="46000">
                          <a:srgbClr val="00B050">
                            <a:lumMod val="95000"/>
                            <a:lumOff val="5000"/>
                          </a:srgbClr>
                        </a:gs>
                        <a:gs pos="100000">
                          <a:srgbClr val="00B050">
                            <a:lumMod val="60000"/>
                          </a:srgb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15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00B050">
                            <a:lumMod val="40000"/>
                            <a:lumOff val="60000"/>
                          </a:srgbClr>
                        </a:gs>
                        <a:gs pos="46000">
                          <a:srgbClr val="00B050">
                            <a:lumMod val="95000"/>
                            <a:lumOff val="5000"/>
                          </a:srgbClr>
                        </a:gs>
                        <a:gs pos="100000">
                          <a:srgbClr val="00B050">
                            <a:lumMod val="60000"/>
                          </a:srgb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18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00B050">
                            <a:lumMod val="40000"/>
                            <a:lumOff val="60000"/>
                          </a:srgbClr>
                        </a:gs>
                        <a:gs pos="46000">
                          <a:srgbClr val="00B050">
                            <a:lumMod val="95000"/>
                            <a:lumOff val="5000"/>
                          </a:srgbClr>
                        </a:gs>
                        <a:gs pos="100000">
                          <a:srgbClr val="00B050">
                            <a:lumMod val="60000"/>
                          </a:srgb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28729641"/>
                  </a:ext>
                </a:extLst>
              </a:tr>
              <a:tr h="3232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21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00B050">
                            <a:lumMod val="40000"/>
                            <a:lumOff val="60000"/>
                          </a:srgbClr>
                        </a:gs>
                        <a:gs pos="46000">
                          <a:srgbClr val="00B050">
                            <a:lumMod val="95000"/>
                            <a:lumOff val="5000"/>
                          </a:srgbClr>
                        </a:gs>
                        <a:gs pos="100000">
                          <a:srgbClr val="00B050">
                            <a:lumMod val="60000"/>
                          </a:srgb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24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00B050">
                            <a:lumMod val="40000"/>
                            <a:lumOff val="60000"/>
                          </a:srgbClr>
                        </a:gs>
                        <a:gs pos="46000">
                          <a:srgbClr val="00B050">
                            <a:lumMod val="95000"/>
                            <a:lumOff val="5000"/>
                          </a:srgbClr>
                        </a:gs>
                        <a:gs pos="100000">
                          <a:srgbClr val="00B050">
                            <a:lumMod val="60000"/>
                          </a:srgb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27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00B050">
                            <a:lumMod val="40000"/>
                            <a:lumOff val="60000"/>
                          </a:srgbClr>
                        </a:gs>
                        <a:gs pos="46000">
                          <a:srgbClr val="00B050">
                            <a:lumMod val="95000"/>
                            <a:lumOff val="5000"/>
                          </a:srgbClr>
                        </a:gs>
                        <a:gs pos="100000">
                          <a:srgbClr val="00B050">
                            <a:lumMod val="60000"/>
                          </a:srgb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76804393"/>
                  </a:ext>
                </a:extLst>
              </a:tr>
            </a:tbl>
          </a:graphicData>
        </a:graphic>
      </p:graphicFrame>
      <p:sp>
        <p:nvSpPr>
          <p:cNvPr id="33" name="직사각형 32">
            <a:extLst>
              <a:ext uri="{FF2B5EF4-FFF2-40B4-BE49-F238E27FC236}">
                <a16:creationId xmlns:a16="http://schemas.microsoft.com/office/drawing/2014/main" id="{114207F1-8B3C-42D9-9DCA-DC891E0BF07B}"/>
              </a:ext>
            </a:extLst>
          </p:cNvPr>
          <p:cNvSpPr/>
          <p:nvPr/>
        </p:nvSpPr>
        <p:spPr>
          <a:xfrm>
            <a:off x="527779" y="1547911"/>
            <a:ext cx="1982927" cy="381000"/>
          </a:xfrm>
          <a:prstGeom prst="rect">
            <a:avLst/>
          </a:prstGeom>
          <a:gradFill flip="none" rotWithShape="1">
            <a:gsLst>
              <a:gs pos="0">
                <a:srgbClr val="0070C0">
                  <a:lumMod val="40000"/>
                  <a:lumOff val="60000"/>
                </a:srgbClr>
              </a:gs>
              <a:gs pos="63000">
                <a:srgbClr val="0070C0">
                  <a:lumMod val="95000"/>
                  <a:lumOff val="5000"/>
                </a:srgbClr>
              </a:gs>
              <a:gs pos="100000">
                <a:srgbClr val="0070C0">
                  <a:lumMod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S</a:t>
            </a:r>
            <a:r>
              <a:rPr lang="ko-KR" altLang="en-US" sz="1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직급</a:t>
            </a:r>
            <a:endParaRPr lang="ko-KR" altLang="en-US" sz="14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67F25A19-DF37-406D-BA32-C7067138822C}"/>
              </a:ext>
            </a:extLst>
          </p:cNvPr>
          <p:cNvSpPr/>
          <p:nvPr/>
        </p:nvSpPr>
        <p:spPr>
          <a:xfrm>
            <a:off x="527779" y="2345249"/>
            <a:ext cx="1979465" cy="213596"/>
          </a:xfrm>
          <a:prstGeom prst="rect">
            <a:avLst/>
          </a:prstGeom>
          <a:gradFill flip="none" rotWithShape="1">
            <a:gsLst>
              <a:gs pos="0">
                <a:srgbClr val="0070C0">
                  <a:lumMod val="40000"/>
                  <a:lumOff val="60000"/>
                </a:srgbClr>
              </a:gs>
              <a:gs pos="63000">
                <a:srgbClr val="0070C0">
                  <a:lumMod val="95000"/>
                  <a:lumOff val="5000"/>
                </a:srgbClr>
              </a:gs>
              <a:gs pos="100000">
                <a:srgbClr val="0070C0">
                  <a:lumMod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4FE928B1-C0A3-4D19-90F8-D619A6E2B0D0}"/>
              </a:ext>
            </a:extLst>
          </p:cNvPr>
          <p:cNvSpPr/>
          <p:nvPr/>
        </p:nvSpPr>
        <p:spPr>
          <a:xfrm>
            <a:off x="527779" y="2636061"/>
            <a:ext cx="1979465" cy="946739"/>
          </a:xfrm>
          <a:prstGeom prst="rect">
            <a:avLst/>
          </a:prstGeom>
          <a:gradFill flip="none" rotWithShape="1">
            <a:gsLst>
              <a:gs pos="0">
                <a:srgbClr val="0070C0">
                  <a:lumMod val="40000"/>
                  <a:lumOff val="60000"/>
                </a:srgbClr>
              </a:gs>
              <a:gs pos="63000">
                <a:srgbClr val="0070C0">
                  <a:lumMod val="95000"/>
                  <a:lumOff val="5000"/>
                </a:srgbClr>
              </a:gs>
              <a:gs pos="100000">
                <a:srgbClr val="0070C0">
                  <a:lumMod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Agent</a:t>
            </a:r>
            <a:endParaRPr lang="ko-KR" altLang="en-US" sz="14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6" name="사각형: 둥근 모서리 9">
            <a:extLst>
              <a:ext uri="{FF2B5EF4-FFF2-40B4-BE49-F238E27FC236}">
                <a16:creationId xmlns:a16="http://schemas.microsoft.com/office/drawing/2014/main" id="{A806449F-A8E5-4EFB-8E67-855B63503C48}"/>
              </a:ext>
            </a:extLst>
          </p:cNvPr>
          <p:cNvSpPr/>
          <p:nvPr/>
        </p:nvSpPr>
        <p:spPr>
          <a:xfrm>
            <a:off x="527779" y="3749770"/>
            <a:ext cx="8081093" cy="5764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처음 가입하면 </a:t>
            </a:r>
            <a:r>
              <a:rPr lang="en-US" altLang="ko-KR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번</a:t>
            </a:r>
            <a:r>
              <a:rPr lang="en-US" altLang="ko-KR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~27</a:t>
            </a:r>
            <a:r>
              <a:rPr lang="ko-KR" altLang="en-US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번 들어오는 순서대로 위치하게 되며</a:t>
            </a:r>
            <a:r>
              <a:rPr lang="en-US" altLang="ko-KR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조합원 </a:t>
            </a:r>
            <a:r>
              <a:rPr lang="en-US" altLang="ko-KR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27</a:t>
            </a:r>
            <a:r>
              <a:rPr lang="ko-KR" altLang="en-US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명이 모두 찼을때 모두 </a:t>
            </a:r>
            <a:r>
              <a:rPr lang="en-US" altLang="ko-KR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  <a:r>
              <a:rPr lang="ko-KR" altLang="en-US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직급으로 자동 승급</a:t>
            </a:r>
            <a:r>
              <a:rPr lang="en-US" altLang="ko-KR" sz="1200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en-US" altLang="ko-KR" sz="1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  <a:r>
              <a:rPr lang="ko-KR" altLang="en-US" sz="1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직급부터는 지원금을 받는 </a:t>
            </a:r>
            <a:r>
              <a:rPr lang="ko-KR" altLang="en-US" sz="12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직급</a:t>
            </a:r>
            <a:r>
              <a:rPr lang="en-US" altLang="ko-KR" sz="12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en-US" altLang="ko-KR" sz="12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각 직급 지원금은 아래와 같습니다</a:t>
            </a:r>
            <a:r>
              <a:rPr lang="en-US" altLang="ko-KR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12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B638EA85-8AB5-4BDC-A32E-E0D123650F4C}"/>
              </a:ext>
            </a:extLst>
          </p:cNvPr>
          <p:cNvSpPr/>
          <p:nvPr/>
        </p:nvSpPr>
        <p:spPr>
          <a:xfrm>
            <a:off x="527779" y="2157511"/>
            <a:ext cx="1979464" cy="304800"/>
          </a:xfrm>
          <a:prstGeom prst="rect">
            <a:avLst/>
          </a:prstGeom>
          <a:gradFill>
            <a:gsLst>
              <a:gs pos="0">
                <a:srgbClr val="0070C0">
                  <a:lumMod val="40000"/>
                  <a:lumOff val="60000"/>
                </a:srgbClr>
              </a:gs>
              <a:gs pos="63000">
                <a:srgbClr val="0070C0">
                  <a:lumMod val="95000"/>
                  <a:lumOff val="5000"/>
                </a:srgbClr>
              </a:gs>
              <a:gs pos="100000">
                <a:srgbClr val="0070C0">
                  <a:lumMod val="60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  <a:r>
              <a:rPr lang="ko-KR" altLang="en-US" sz="12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직급</a:t>
            </a:r>
            <a:endParaRPr lang="ko-KR" altLang="en-US" sz="12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8" name="사각형: 둥근 모서리 36">
            <a:extLst>
              <a:ext uri="{FF2B5EF4-FFF2-40B4-BE49-F238E27FC236}">
                <a16:creationId xmlns:a16="http://schemas.microsoft.com/office/drawing/2014/main" id="{B8732C68-39E1-4E27-A19F-1A1463319107}"/>
              </a:ext>
            </a:extLst>
          </p:cNvPr>
          <p:cNvSpPr/>
          <p:nvPr/>
        </p:nvSpPr>
        <p:spPr>
          <a:xfrm>
            <a:off x="527779" y="4530336"/>
            <a:ext cx="8081093" cy="193199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  <a:r>
              <a:rPr lang="ko-KR" altLang="en-US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직급</a:t>
            </a:r>
            <a:r>
              <a:rPr lang="en-US" altLang="ko-KR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en-US" altLang="ko-KR" sz="12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100,000 </a:t>
            </a:r>
            <a:r>
              <a:rPr lang="en-US" altLang="ko-KR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X 3</a:t>
            </a:r>
            <a:r>
              <a:rPr lang="ko-KR" altLang="en-US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번 </a:t>
            </a:r>
            <a:r>
              <a:rPr lang="en-US" altLang="ko-KR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=  </a:t>
            </a:r>
            <a:r>
              <a:rPr lang="en-US" altLang="ko-KR" sz="12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300,000</a:t>
            </a:r>
            <a:r>
              <a:rPr lang="en-US" altLang="ko-KR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예</a:t>
            </a:r>
            <a:r>
              <a:rPr lang="en-US" altLang="ko-KR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C1</a:t>
            </a:r>
            <a:r>
              <a:rPr lang="ko-KR" altLang="en-US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의 경우</a:t>
            </a:r>
            <a:r>
              <a:rPr lang="en-US" altLang="ko-KR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1</a:t>
            </a:r>
            <a:r>
              <a:rPr lang="ko-KR" altLang="en-US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번</a:t>
            </a:r>
            <a:r>
              <a:rPr lang="en-US" altLang="ko-KR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10</a:t>
            </a:r>
            <a:r>
              <a:rPr lang="ko-KR" altLang="en-US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번</a:t>
            </a:r>
            <a:r>
              <a:rPr lang="en-US" altLang="ko-KR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19</a:t>
            </a:r>
            <a:r>
              <a:rPr lang="ko-KR" altLang="en-US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번</a:t>
            </a:r>
            <a:r>
              <a:rPr lang="en-US" altLang="ko-KR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r>
              <a:rPr lang="en-US" altLang="ko-KR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</a:t>
            </a:r>
            <a:r>
              <a:rPr lang="ko-KR" altLang="en-US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직급</a:t>
            </a:r>
            <a:r>
              <a:rPr lang="en-US" altLang="ko-KR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en-US" altLang="ko-KR" sz="12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100,000 </a:t>
            </a:r>
            <a:r>
              <a:rPr lang="en-US" altLang="ko-KR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X 9</a:t>
            </a:r>
            <a:r>
              <a:rPr lang="ko-KR" altLang="en-US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번 </a:t>
            </a:r>
            <a:r>
              <a:rPr lang="en-US" altLang="ko-KR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= </a:t>
            </a:r>
            <a:r>
              <a:rPr lang="en-US" altLang="ko-KR" sz="12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900,000 </a:t>
            </a:r>
            <a:r>
              <a:rPr lang="en-US" altLang="ko-KR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예</a:t>
            </a:r>
            <a:r>
              <a:rPr lang="en-US" altLang="ko-KR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S1</a:t>
            </a:r>
            <a:r>
              <a:rPr lang="ko-KR" altLang="en-US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의 경우</a:t>
            </a:r>
            <a:r>
              <a:rPr lang="en-US" altLang="ko-KR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1</a:t>
            </a:r>
            <a:r>
              <a:rPr lang="ko-KR" altLang="en-US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번</a:t>
            </a:r>
            <a:r>
              <a:rPr lang="en-US" altLang="ko-KR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4</a:t>
            </a:r>
            <a:r>
              <a:rPr lang="ko-KR" altLang="en-US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번</a:t>
            </a:r>
            <a:r>
              <a:rPr lang="en-US" altLang="ko-KR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7</a:t>
            </a:r>
            <a:r>
              <a:rPr lang="ko-KR" altLang="en-US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번</a:t>
            </a:r>
            <a:r>
              <a:rPr lang="en-US" altLang="ko-KR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10</a:t>
            </a:r>
            <a:r>
              <a:rPr lang="ko-KR" altLang="en-US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번</a:t>
            </a:r>
            <a:r>
              <a:rPr lang="en-US" altLang="ko-KR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13</a:t>
            </a:r>
            <a:r>
              <a:rPr lang="ko-KR" altLang="en-US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번</a:t>
            </a:r>
            <a:r>
              <a:rPr lang="en-US" altLang="ko-KR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16</a:t>
            </a:r>
            <a:r>
              <a:rPr lang="ko-KR" altLang="en-US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번</a:t>
            </a:r>
            <a:r>
              <a:rPr lang="en-US" altLang="ko-KR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19</a:t>
            </a:r>
            <a:r>
              <a:rPr lang="ko-KR" altLang="en-US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번</a:t>
            </a:r>
            <a:r>
              <a:rPr lang="en-US" altLang="ko-KR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22</a:t>
            </a:r>
            <a:r>
              <a:rPr lang="ko-KR" altLang="en-US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번</a:t>
            </a:r>
            <a:r>
              <a:rPr lang="en-US" altLang="ko-KR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25</a:t>
            </a:r>
            <a:r>
              <a:rPr lang="ko-KR" altLang="en-US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번</a:t>
            </a:r>
            <a:r>
              <a:rPr lang="en-US" altLang="ko-KR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r>
              <a:rPr lang="en-US" altLang="ko-KR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en-US" altLang="ko-K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S</a:t>
            </a:r>
            <a:r>
              <a:rPr lang="ko-KR" altLang="en-US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직급이 </a:t>
            </a:r>
            <a:r>
              <a:rPr lang="ko-KR" altLang="en-US" sz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끝날때</a:t>
            </a:r>
            <a:r>
              <a:rPr lang="ko-KR" altLang="en-US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1,200,000 </a:t>
            </a:r>
            <a:r>
              <a:rPr lang="ko-KR" altLang="en-US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수령</a:t>
            </a:r>
            <a:endParaRPr lang="en-US" altLang="ko-KR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12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12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</a:t>
            </a:r>
            <a:r>
              <a:rPr lang="ko-KR" altLang="en-US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직급</a:t>
            </a:r>
            <a:r>
              <a:rPr lang="en-US" altLang="ko-KR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en-US" altLang="ko-KR" sz="12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100,000 </a:t>
            </a:r>
            <a:r>
              <a:rPr lang="en-US" altLang="ko-KR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X 27</a:t>
            </a:r>
            <a:r>
              <a:rPr lang="ko-KR" altLang="en-US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번</a:t>
            </a:r>
            <a:r>
              <a:rPr lang="en-US" altLang="ko-KR" sz="12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= 2,700,000 </a:t>
            </a:r>
            <a:r>
              <a:rPr lang="en-US" altLang="ko-KR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예</a:t>
            </a:r>
            <a:r>
              <a:rPr lang="en-US" altLang="ko-KR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1</a:t>
            </a:r>
            <a:r>
              <a:rPr lang="ko-KR" altLang="en-US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번</a:t>
            </a:r>
            <a:r>
              <a:rPr lang="en-US" altLang="ko-KR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~27</a:t>
            </a:r>
            <a:r>
              <a:rPr lang="ko-KR" altLang="en-US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번</a:t>
            </a:r>
            <a:r>
              <a:rPr lang="en-US" altLang="ko-KR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)-</a:t>
            </a:r>
            <a:r>
              <a:rPr lang="ko-KR" altLang="en-US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아바타 코드 </a:t>
            </a:r>
            <a:r>
              <a:rPr lang="en-US" altLang="ko-KR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개 가입</a:t>
            </a:r>
            <a:r>
              <a:rPr lang="en-US" altLang="ko-KR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(100</a:t>
            </a:r>
            <a:r>
              <a:rPr lang="ko-KR" altLang="en-US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만원</a:t>
            </a:r>
            <a:r>
              <a:rPr lang="en-US" altLang="ko-KR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r>
              <a:rPr lang="en-US" altLang="ko-KR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R</a:t>
            </a:r>
            <a:r>
              <a:rPr lang="ko-KR" altLang="en-US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직급</a:t>
            </a:r>
            <a:r>
              <a:rPr lang="en-US" altLang="ko-KR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en-US" altLang="ko-KR" sz="12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100,000 </a:t>
            </a:r>
            <a:r>
              <a:rPr lang="en-US" altLang="ko-KR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X 81</a:t>
            </a:r>
            <a:r>
              <a:rPr lang="ko-KR" altLang="en-US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번</a:t>
            </a:r>
            <a:r>
              <a:rPr lang="en-US" altLang="ko-KR" sz="12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= 8,100,000</a:t>
            </a:r>
            <a:r>
              <a:rPr lang="en-US" altLang="ko-KR" sz="1200" dirty="0" smtClean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예</a:t>
            </a:r>
            <a:r>
              <a:rPr lang="en-US" altLang="ko-KR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27</a:t>
            </a:r>
            <a:r>
              <a:rPr lang="ko-KR" altLang="en-US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명 </a:t>
            </a:r>
            <a:r>
              <a:rPr lang="en-US" altLang="ko-KR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X 3</a:t>
            </a:r>
            <a:r>
              <a:rPr lang="ko-KR" altLang="en-US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번</a:t>
            </a:r>
            <a:r>
              <a:rPr lang="en-US" altLang="ko-KR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)-</a:t>
            </a:r>
            <a:r>
              <a:rPr lang="ko-KR" altLang="en-US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아바타 코드 </a:t>
            </a:r>
            <a:r>
              <a:rPr lang="en-US" altLang="ko-KR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개 가입</a:t>
            </a:r>
            <a:r>
              <a:rPr lang="en-US" altLang="ko-KR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(300</a:t>
            </a:r>
            <a:r>
              <a:rPr lang="ko-KR" altLang="en-US" sz="1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만원</a:t>
            </a:r>
            <a:r>
              <a:rPr lang="en-US" altLang="ko-KR" sz="1200" dirty="0" smtClean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en-US" altLang="ko-KR" sz="1200" dirty="0">
              <a:solidFill>
                <a:srgbClr val="0070C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12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[</a:t>
            </a:r>
            <a:r>
              <a:rPr lang="ko-KR" altLang="en-US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총 수령액</a:t>
            </a:r>
            <a:r>
              <a:rPr lang="en-US" altLang="ko-KR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] : </a:t>
            </a:r>
            <a:r>
              <a:rPr lang="ko-KR" altLang="en-US" sz="1200" b="1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한 코드에 </a:t>
            </a:r>
            <a:r>
              <a:rPr lang="en-US" altLang="ko-KR" sz="1200" b="1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12,000,000</a:t>
            </a:r>
            <a:r>
              <a:rPr lang="ko-KR" altLang="en-US" sz="1200" b="1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원까지 수당을 </a:t>
            </a:r>
            <a:r>
              <a:rPr lang="ko-KR" altLang="en-US" sz="1200" b="1" dirty="0" err="1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받을때</a:t>
            </a:r>
            <a:r>
              <a:rPr lang="ko-KR" altLang="en-US" sz="1200" b="1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1200" b="1" dirty="0" smtClean="0">
              <a:solidFill>
                <a:srgbClr val="C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1200" b="1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200" b="1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        </a:t>
            </a:r>
            <a:r>
              <a:rPr lang="ko-KR" altLang="en-US" sz="1200" b="1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                                       </a:t>
            </a:r>
            <a:r>
              <a:rPr lang="ko-KR" altLang="en-US" sz="12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이때 </a:t>
            </a:r>
            <a:r>
              <a:rPr lang="ko-KR" altLang="en-US" sz="1200" b="1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본인 </a:t>
            </a:r>
            <a:r>
              <a:rPr lang="ko-KR" altLang="en-US" sz="1200" b="1" dirty="0">
                <a:solidFill>
                  <a:schemeClr val="accent6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아바타 코드 </a:t>
            </a:r>
            <a:r>
              <a:rPr lang="en-US" altLang="ko-KR" sz="1200" b="1" dirty="0">
                <a:solidFill>
                  <a:schemeClr val="accent6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lang="ko-KR" altLang="en-US" sz="1200" b="1" dirty="0">
                <a:solidFill>
                  <a:schemeClr val="accent6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개 </a:t>
            </a:r>
            <a:r>
              <a:rPr lang="ko-KR" altLang="en-US" sz="1200" b="1" dirty="0" smtClean="0">
                <a:solidFill>
                  <a:schemeClr val="accent6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추가 </a:t>
            </a:r>
            <a:r>
              <a:rPr lang="ko-KR" altLang="en-US" sz="12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진입</a:t>
            </a:r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-(</a:t>
            </a:r>
            <a:r>
              <a:rPr lang="ko-KR" altLang="en-US" sz="1200" dirty="0" smtClean="0">
                <a:solidFill>
                  <a:schemeClr val="accent6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수익</a:t>
            </a:r>
            <a:r>
              <a:rPr lang="en-US" altLang="ko-KR" sz="1200" dirty="0">
                <a:solidFill>
                  <a:schemeClr val="accent6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300%</a:t>
            </a:r>
            <a:r>
              <a:rPr lang="ko-KR" altLang="en-US" sz="1200" dirty="0">
                <a:solidFill>
                  <a:schemeClr val="accent6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에 </a:t>
            </a:r>
            <a:r>
              <a:rPr lang="en-US" altLang="ko-KR" sz="1200" dirty="0">
                <a:solidFill>
                  <a:schemeClr val="accent6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1200" dirty="0" smtClean="0">
                <a:solidFill>
                  <a:schemeClr val="accent6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개</a:t>
            </a:r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9722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25450" y="5310668"/>
            <a:ext cx="8293100" cy="116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381000" y="76200"/>
            <a:ext cx="5715000" cy="84554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6</a:t>
            </a: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배정</a:t>
            </a:r>
            <a:endParaRPr lang="ko-KR" alt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7" name="모서리가 둥근 직사각형 76"/>
          <p:cNvSpPr/>
          <p:nvPr/>
        </p:nvSpPr>
        <p:spPr>
          <a:xfrm>
            <a:off x="381000" y="958027"/>
            <a:ext cx="1447800" cy="55328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002060"/>
              </a:gs>
              <a:gs pos="97000">
                <a:srgbClr val="00206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R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oyal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8" name="모서리가 둥근 직사각형 77"/>
          <p:cNvSpPr/>
          <p:nvPr/>
        </p:nvSpPr>
        <p:spPr>
          <a:xfrm>
            <a:off x="381000" y="1834198"/>
            <a:ext cx="1447800" cy="55328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0070C0"/>
              </a:gs>
              <a:gs pos="98000">
                <a:srgbClr val="0070C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O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wner</a:t>
            </a:r>
            <a:endParaRPr lang="ko-KR" altLang="en-US" sz="3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9" name="모서리가 둥근 직사각형 78"/>
          <p:cNvSpPr/>
          <p:nvPr/>
        </p:nvSpPr>
        <p:spPr>
          <a:xfrm>
            <a:off x="381000" y="2714770"/>
            <a:ext cx="1447800" cy="55328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1000">
                <a:srgbClr val="00B0F0"/>
              </a:gs>
              <a:gs pos="97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tandard</a:t>
            </a:r>
            <a:endParaRPr lang="ko-KR" altLang="en-US" sz="3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0" name="모서리가 둥근 직사각형 79"/>
          <p:cNvSpPr/>
          <p:nvPr/>
        </p:nvSpPr>
        <p:spPr>
          <a:xfrm>
            <a:off x="381000" y="3595342"/>
            <a:ext cx="1447800" cy="88057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accent5">
                  <a:lumMod val="60000"/>
                  <a:lumOff val="40000"/>
                </a:schemeClr>
              </a:gs>
              <a:gs pos="97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  <a:r>
              <a:rPr lang="en-US" altLang="ko-KR" sz="2000" dirty="0" smtClean="0">
                <a:solidFill>
                  <a:schemeClr val="accent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reator</a:t>
            </a:r>
            <a:endParaRPr lang="ko-KR" altLang="en-US" sz="3200" dirty="0">
              <a:solidFill>
                <a:schemeClr val="accent2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1" name="모서리가 둥근 직사각형 80"/>
          <p:cNvSpPr/>
          <p:nvPr/>
        </p:nvSpPr>
        <p:spPr>
          <a:xfrm>
            <a:off x="374374" y="4648200"/>
            <a:ext cx="1447800" cy="55328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4">
                  <a:lumMod val="40000"/>
                  <a:lumOff val="60000"/>
                </a:schemeClr>
              </a:gs>
              <a:gs pos="97000">
                <a:schemeClr val="accent4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A</a:t>
            </a: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gent</a:t>
            </a:r>
            <a:endParaRPr lang="ko-KR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2" name="모서리가 둥근 직사각형 81"/>
          <p:cNvSpPr/>
          <p:nvPr/>
        </p:nvSpPr>
        <p:spPr>
          <a:xfrm>
            <a:off x="4571999" y="921741"/>
            <a:ext cx="1838779" cy="55328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002060"/>
              </a:gs>
              <a:gs pos="97000">
                <a:srgbClr val="00206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R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oyal</a:t>
            </a:r>
            <a:endParaRPr lang="ko-KR" altLang="en-US" sz="1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3" name="모서리가 둥근 직사각형 82"/>
          <p:cNvSpPr/>
          <p:nvPr/>
        </p:nvSpPr>
        <p:spPr>
          <a:xfrm>
            <a:off x="2451100" y="1834198"/>
            <a:ext cx="1841500" cy="55328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0070C0"/>
              </a:gs>
              <a:gs pos="98000">
                <a:srgbClr val="0070C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O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wner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6" name="모서리가 둥근 직사각형 85"/>
          <p:cNvSpPr/>
          <p:nvPr/>
        </p:nvSpPr>
        <p:spPr>
          <a:xfrm>
            <a:off x="2413000" y="2714770"/>
            <a:ext cx="596900" cy="55328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1000">
                <a:srgbClr val="00B0F0"/>
              </a:gs>
              <a:gs pos="97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S1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8" name="모서리가 둥근 직사각형 87"/>
          <p:cNvSpPr/>
          <p:nvPr/>
        </p:nvSpPr>
        <p:spPr>
          <a:xfrm>
            <a:off x="3073400" y="2714770"/>
            <a:ext cx="596900" cy="55328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1000">
                <a:srgbClr val="00B0F0"/>
              </a:gs>
              <a:gs pos="97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S2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9" name="모서리가 둥근 직사각형 88"/>
          <p:cNvSpPr/>
          <p:nvPr/>
        </p:nvSpPr>
        <p:spPr>
          <a:xfrm>
            <a:off x="3708400" y="2714770"/>
            <a:ext cx="596900" cy="55328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1000">
                <a:srgbClr val="00B0F0"/>
              </a:gs>
              <a:gs pos="97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S3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0" name="모서리가 둥근 직사각형 89"/>
          <p:cNvSpPr/>
          <p:nvPr/>
        </p:nvSpPr>
        <p:spPr>
          <a:xfrm>
            <a:off x="4569279" y="1834198"/>
            <a:ext cx="1841500" cy="55328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0070C0"/>
              </a:gs>
              <a:gs pos="98000">
                <a:srgbClr val="0070C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O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wner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4" name="모서리가 둥근 직사각형 93"/>
          <p:cNvSpPr/>
          <p:nvPr/>
        </p:nvSpPr>
        <p:spPr>
          <a:xfrm>
            <a:off x="6654801" y="1834198"/>
            <a:ext cx="1841500" cy="55328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0070C0"/>
              </a:gs>
              <a:gs pos="98000">
                <a:srgbClr val="0070C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O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wner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8" name="모서리가 둥근 직사각형 97"/>
          <p:cNvSpPr/>
          <p:nvPr/>
        </p:nvSpPr>
        <p:spPr>
          <a:xfrm>
            <a:off x="3057525" y="3595342"/>
            <a:ext cx="215900" cy="88057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accent5">
                  <a:lumMod val="60000"/>
                  <a:lumOff val="40000"/>
                </a:schemeClr>
              </a:gs>
              <a:gs pos="97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</a:p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endParaRPr lang="ko-KR" altLang="en-US" sz="1100" dirty="0">
              <a:solidFill>
                <a:srgbClr val="C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0" name="모서리가 둥근 직사각형 99"/>
          <p:cNvSpPr/>
          <p:nvPr/>
        </p:nvSpPr>
        <p:spPr>
          <a:xfrm>
            <a:off x="3255963" y="3590905"/>
            <a:ext cx="215900" cy="88057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accent5">
                  <a:lumMod val="60000"/>
                  <a:lumOff val="40000"/>
                </a:schemeClr>
              </a:gs>
              <a:gs pos="97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</a:p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endParaRPr lang="ko-KR" altLang="en-US" sz="1100" dirty="0">
              <a:solidFill>
                <a:srgbClr val="C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1" name="모서리가 둥근 직사각형 100"/>
          <p:cNvSpPr/>
          <p:nvPr/>
        </p:nvSpPr>
        <p:spPr>
          <a:xfrm>
            <a:off x="3438525" y="3595342"/>
            <a:ext cx="215900" cy="88057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accent5">
                  <a:lumMod val="60000"/>
                  <a:lumOff val="40000"/>
                </a:schemeClr>
              </a:gs>
              <a:gs pos="97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</a:p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6</a:t>
            </a:r>
            <a:endParaRPr lang="ko-KR" altLang="en-US" sz="1100" dirty="0">
              <a:solidFill>
                <a:srgbClr val="C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2" name="모서리가 둥근 직사각형 101"/>
          <p:cNvSpPr/>
          <p:nvPr/>
        </p:nvSpPr>
        <p:spPr>
          <a:xfrm>
            <a:off x="2403475" y="3595342"/>
            <a:ext cx="215900" cy="88057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accent5">
                  <a:lumMod val="60000"/>
                  <a:lumOff val="40000"/>
                </a:schemeClr>
              </a:gs>
              <a:gs pos="97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</a:p>
          <a:p>
            <a:pPr algn="ctr"/>
            <a:r>
              <a:rPr lang="en-US" altLang="ko-KR" sz="1100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endParaRPr lang="ko-KR" altLang="en-US" sz="1100" dirty="0">
              <a:solidFill>
                <a:srgbClr val="C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2593975" y="3595342"/>
            <a:ext cx="215900" cy="88057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accent5">
                  <a:lumMod val="60000"/>
                  <a:lumOff val="40000"/>
                </a:schemeClr>
              </a:gs>
              <a:gs pos="97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</a:p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endParaRPr lang="ko-KR" altLang="en-US" sz="1100" dirty="0">
              <a:solidFill>
                <a:srgbClr val="C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4" name="모서리가 둥근 직사각형 103"/>
          <p:cNvSpPr/>
          <p:nvPr/>
        </p:nvSpPr>
        <p:spPr>
          <a:xfrm>
            <a:off x="2784475" y="3595342"/>
            <a:ext cx="215900" cy="88057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accent5">
                  <a:lumMod val="60000"/>
                  <a:lumOff val="40000"/>
                </a:schemeClr>
              </a:gs>
              <a:gs pos="97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</a:p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endParaRPr lang="ko-KR" altLang="en-US" sz="1100" dirty="0">
              <a:solidFill>
                <a:srgbClr val="C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5" name="모서리가 둥근 직사각형 104"/>
          <p:cNvSpPr/>
          <p:nvPr/>
        </p:nvSpPr>
        <p:spPr>
          <a:xfrm>
            <a:off x="3708400" y="3595342"/>
            <a:ext cx="215900" cy="88057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accent5">
                  <a:lumMod val="60000"/>
                  <a:lumOff val="40000"/>
                </a:schemeClr>
              </a:gs>
              <a:gs pos="97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</a:p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7</a:t>
            </a:r>
            <a:endParaRPr lang="ko-KR" altLang="en-US" sz="1100" dirty="0">
              <a:solidFill>
                <a:srgbClr val="C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6" name="모서리가 둥근 직사각형 105"/>
          <p:cNvSpPr/>
          <p:nvPr/>
        </p:nvSpPr>
        <p:spPr>
          <a:xfrm>
            <a:off x="3898900" y="3595342"/>
            <a:ext cx="215900" cy="88057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accent5">
                  <a:lumMod val="60000"/>
                  <a:lumOff val="40000"/>
                </a:schemeClr>
              </a:gs>
              <a:gs pos="97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</a:p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8</a:t>
            </a:r>
            <a:endParaRPr lang="ko-KR" altLang="en-US" sz="1100" dirty="0">
              <a:solidFill>
                <a:srgbClr val="C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7" name="모서리가 둥근 직사각형 106"/>
          <p:cNvSpPr/>
          <p:nvPr/>
        </p:nvSpPr>
        <p:spPr>
          <a:xfrm>
            <a:off x="4106794" y="3590905"/>
            <a:ext cx="215900" cy="88057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accent5">
                  <a:lumMod val="60000"/>
                  <a:lumOff val="40000"/>
                </a:schemeClr>
              </a:gs>
              <a:gs pos="97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</a:p>
          <a:p>
            <a:pPr algn="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9</a:t>
            </a:r>
            <a:endParaRPr lang="ko-KR" altLang="en-US" sz="1100" dirty="0">
              <a:solidFill>
                <a:srgbClr val="C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6" name="모서리가 둥근 직사각형 125"/>
          <p:cNvSpPr/>
          <p:nvPr/>
        </p:nvSpPr>
        <p:spPr>
          <a:xfrm>
            <a:off x="2368550" y="4648200"/>
            <a:ext cx="1924050" cy="55328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4">
                  <a:lumMod val="40000"/>
                  <a:lumOff val="60000"/>
                </a:schemeClr>
              </a:gs>
              <a:gs pos="97000">
                <a:schemeClr val="accent4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27</a:t>
            </a:r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명 박스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9" name="모서리가 둥근 직사각형 128"/>
          <p:cNvSpPr/>
          <p:nvPr/>
        </p:nvSpPr>
        <p:spPr>
          <a:xfrm>
            <a:off x="4486728" y="4648200"/>
            <a:ext cx="1924050" cy="55328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4">
                  <a:lumMod val="40000"/>
                  <a:lumOff val="60000"/>
                </a:schemeClr>
              </a:gs>
              <a:gs pos="97000">
                <a:schemeClr val="accent4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27</a:t>
            </a:r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명 박스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0" name="모서리가 둥근 직사각형 129"/>
          <p:cNvSpPr/>
          <p:nvPr/>
        </p:nvSpPr>
        <p:spPr>
          <a:xfrm>
            <a:off x="6589031" y="4648200"/>
            <a:ext cx="1924050" cy="55328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4">
                  <a:lumMod val="40000"/>
                  <a:lumOff val="60000"/>
                </a:schemeClr>
              </a:gs>
              <a:gs pos="97000">
                <a:schemeClr val="accent4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27</a:t>
            </a:r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명 박스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1" name="TextBox 1"/>
          <p:cNvSpPr txBox="1"/>
          <p:nvPr/>
        </p:nvSpPr>
        <p:spPr>
          <a:xfrm>
            <a:off x="463881" y="5373772"/>
            <a:ext cx="8293100" cy="135421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2921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Wingdings" pitchFamily="18" charset="0"/>
              </a:rPr>
              <a:t>u</a:t>
            </a:r>
            <a:r>
              <a:rPr lang="en-US" altLang="zh-CN" sz="120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R</a:t>
            </a:r>
            <a:r>
              <a:rPr lang="en-US" altLang="zh-CN" sz="12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자리에</a:t>
            </a:r>
            <a:r>
              <a:rPr lang="en-US" altLang="zh-CN" sz="120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올라가면</a:t>
            </a:r>
            <a:r>
              <a:rPr lang="en-US" altLang="zh-CN" sz="120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하부에</a:t>
            </a:r>
            <a:r>
              <a:rPr lang="en-US" altLang="zh-CN" sz="120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27명</a:t>
            </a:r>
            <a:r>
              <a:rPr lang="en-US" altLang="zh-CN" sz="120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박스</a:t>
            </a:r>
            <a:r>
              <a:rPr lang="en-US" altLang="zh-CN" sz="120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3개를</a:t>
            </a:r>
            <a:r>
              <a:rPr lang="en-US" altLang="zh-CN" sz="120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배정</a:t>
            </a:r>
            <a:endParaRPr lang="en-US" altLang="zh-CN" sz="1200" dirty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바탕" pitchFamily="18" charset="0"/>
            </a:endParaRPr>
          </a:p>
          <a:p>
            <a:pPr>
              <a:lnSpc>
                <a:spcPts val="1600"/>
              </a:lnSpc>
              <a:tabLst>
                <a:tab pos="2921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    즉,</a:t>
            </a:r>
            <a:r>
              <a:rPr lang="en-US" altLang="zh-CN" sz="120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200" u="sng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27명 박스</a:t>
            </a:r>
            <a:r>
              <a:rPr lang="en-US" altLang="zh-CN" sz="120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200" u="sng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18" charset="0"/>
              </a:rPr>
              <a:t>X</a:t>
            </a:r>
            <a:r>
              <a:rPr lang="en-US" altLang="zh-CN" sz="120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200" u="sng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3개</a:t>
            </a:r>
            <a:r>
              <a:rPr lang="en-US" altLang="zh-CN" sz="120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200" u="sng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18" charset="0"/>
              </a:rPr>
              <a:t>=</a:t>
            </a:r>
            <a:r>
              <a:rPr lang="en-US" altLang="zh-CN" sz="120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200" u="sng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81명</a:t>
            </a:r>
            <a:r>
              <a:rPr lang="en-US" altLang="zh-CN" sz="120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endParaRPr lang="en-US" altLang="zh-CN" sz="1200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바탕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11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ts val="2600"/>
              </a:lnSpc>
              <a:tabLst>
                <a:tab pos="2921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Wingdings" pitchFamily="18" charset="0"/>
              </a:rPr>
              <a:t>u</a:t>
            </a:r>
            <a:r>
              <a:rPr lang="en-US" altLang="zh-CN" sz="120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 120</a:t>
            </a:r>
            <a:r>
              <a:rPr lang="ko-KR" altLang="en-US" sz="120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명 차면 </a:t>
            </a:r>
            <a:r>
              <a:rPr lang="en-US" altLang="zh-CN" sz="12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동시</a:t>
            </a:r>
            <a:r>
              <a:rPr lang="en-US" altLang="zh-CN" sz="120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졸업이</a:t>
            </a:r>
            <a:r>
              <a:rPr lang="en-US" altLang="zh-CN" sz="120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아닌</a:t>
            </a:r>
            <a:r>
              <a:rPr lang="en-US" altLang="zh-CN" sz="120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각</a:t>
            </a:r>
            <a:r>
              <a:rPr lang="en-US" altLang="zh-CN" sz="120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각</a:t>
            </a:r>
            <a:r>
              <a:rPr lang="en-US" altLang="zh-CN" sz="120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따로</a:t>
            </a:r>
            <a:r>
              <a:rPr lang="en-US" altLang="zh-CN" sz="120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졸업하게</a:t>
            </a:r>
            <a:r>
              <a:rPr lang="en-US" altLang="zh-CN" sz="120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되는데,</a:t>
            </a:r>
          </a:p>
          <a:p>
            <a:pPr>
              <a:lnSpc>
                <a:spcPts val="1700"/>
              </a:lnSpc>
              <a:tabLst>
                <a:tab pos="292100" algn="l"/>
              </a:tabLst>
            </a:pPr>
            <a:r>
              <a:rPr lang="en-US" altLang="zh-CN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그</a:t>
            </a:r>
            <a:r>
              <a:rPr lang="en-US" altLang="zh-CN" sz="120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이유는</a:t>
            </a:r>
            <a:r>
              <a:rPr lang="en-US" altLang="zh-CN" sz="120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3자리</a:t>
            </a:r>
            <a:r>
              <a:rPr lang="en-US" altLang="zh-CN" sz="120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3개의</a:t>
            </a:r>
            <a:r>
              <a:rPr lang="en-US" altLang="zh-CN" sz="120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방마다</a:t>
            </a:r>
            <a:r>
              <a:rPr lang="en-US" altLang="zh-CN" sz="120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진행</a:t>
            </a:r>
            <a:r>
              <a:rPr lang="en-US" altLang="zh-CN" sz="1200" b="1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속도가</a:t>
            </a:r>
            <a:r>
              <a:rPr lang="en-US" altLang="zh-CN" sz="1200" b="1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ko-KR" altLang="en-US" sz="120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다르</a:t>
            </a:r>
            <a:r>
              <a:rPr lang="ko-KR" altLang="en-US" sz="12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고 아바타 발생 때문입니다</a:t>
            </a:r>
            <a:r>
              <a:rPr lang="en-US" altLang="zh-CN" sz="12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.</a:t>
            </a:r>
          </a:p>
          <a:p>
            <a:pPr>
              <a:lnSpc>
                <a:spcPts val="1700"/>
              </a:lnSpc>
              <a:tabLst>
                <a:tab pos="292100" algn="l"/>
              </a:tabLst>
            </a:pPr>
            <a:endParaRPr lang="en-US" altLang="zh-CN" sz="1200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바탕" pitchFamily="18" charset="0"/>
            </a:endParaRPr>
          </a:p>
        </p:txBody>
      </p:sp>
      <p:sp>
        <p:nvSpPr>
          <p:cNvPr id="132" name="모서리가 둥근 직사각형 131"/>
          <p:cNvSpPr/>
          <p:nvPr/>
        </p:nvSpPr>
        <p:spPr>
          <a:xfrm>
            <a:off x="5188374" y="3595342"/>
            <a:ext cx="215900" cy="88057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accent5">
                  <a:lumMod val="60000"/>
                  <a:lumOff val="40000"/>
                </a:schemeClr>
              </a:gs>
              <a:gs pos="97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</a:p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endParaRPr lang="ko-KR" altLang="en-US" sz="1100" dirty="0">
              <a:solidFill>
                <a:srgbClr val="C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3" name="모서리가 둥근 직사각형 132"/>
          <p:cNvSpPr/>
          <p:nvPr/>
        </p:nvSpPr>
        <p:spPr>
          <a:xfrm>
            <a:off x="5378874" y="3595342"/>
            <a:ext cx="215900" cy="88057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accent5">
                  <a:lumMod val="60000"/>
                  <a:lumOff val="40000"/>
                </a:schemeClr>
              </a:gs>
              <a:gs pos="97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</a:p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endParaRPr lang="ko-KR" altLang="en-US" sz="1100" dirty="0">
              <a:solidFill>
                <a:srgbClr val="C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4" name="모서리가 둥근 직사각형 133"/>
          <p:cNvSpPr/>
          <p:nvPr/>
        </p:nvSpPr>
        <p:spPr>
          <a:xfrm>
            <a:off x="5569374" y="3595342"/>
            <a:ext cx="215900" cy="88057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accent5">
                  <a:lumMod val="60000"/>
                  <a:lumOff val="40000"/>
                </a:schemeClr>
              </a:gs>
              <a:gs pos="97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</a:p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6</a:t>
            </a:r>
            <a:endParaRPr lang="ko-KR" altLang="en-US" sz="1100" dirty="0">
              <a:solidFill>
                <a:srgbClr val="C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5" name="모서리가 둥근 직사각형 134"/>
          <p:cNvSpPr/>
          <p:nvPr/>
        </p:nvSpPr>
        <p:spPr>
          <a:xfrm>
            <a:off x="4534324" y="3595342"/>
            <a:ext cx="215900" cy="88057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accent5">
                  <a:lumMod val="60000"/>
                  <a:lumOff val="40000"/>
                </a:schemeClr>
              </a:gs>
              <a:gs pos="97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</a:p>
          <a:p>
            <a:pPr algn="ctr"/>
            <a:r>
              <a:rPr lang="en-US" altLang="ko-KR" sz="1100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endParaRPr lang="ko-KR" altLang="en-US" sz="1100" dirty="0">
              <a:solidFill>
                <a:srgbClr val="C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6" name="모서리가 둥근 직사각형 135"/>
          <p:cNvSpPr/>
          <p:nvPr/>
        </p:nvSpPr>
        <p:spPr>
          <a:xfrm>
            <a:off x="4724824" y="3595342"/>
            <a:ext cx="215900" cy="88057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accent5">
                  <a:lumMod val="60000"/>
                  <a:lumOff val="40000"/>
                </a:schemeClr>
              </a:gs>
              <a:gs pos="97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</a:p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endParaRPr lang="ko-KR" altLang="en-US" sz="1100" dirty="0">
              <a:solidFill>
                <a:srgbClr val="C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7" name="모서리가 둥근 직사각형 136"/>
          <p:cNvSpPr/>
          <p:nvPr/>
        </p:nvSpPr>
        <p:spPr>
          <a:xfrm>
            <a:off x="4915324" y="3595342"/>
            <a:ext cx="215900" cy="88057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accent5">
                  <a:lumMod val="60000"/>
                  <a:lumOff val="40000"/>
                </a:schemeClr>
              </a:gs>
              <a:gs pos="97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</a:p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endParaRPr lang="ko-KR" altLang="en-US" sz="1100" dirty="0">
              <a:solidFill>
                <a:srgbClr val="C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8" name="모서리가 둥근 직사각형 137"/>
          <p:cNvSpPr/>
          <p:nvPr/>
        </p:nvSpPr>
        <p:spPr>
          <a:xfrm>
            <a:off x="5839249" y="3595342"/>
            <a:ext cx="215900" cy="88057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accent5">
                  <a:lumMod val="60000"/>
                  <a:lumOff val="40000"/>
                </a:schemeClr>
              </a:gs>
              <a:gs pos="97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</a:p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7</a:t>
            </a:r>
            <a:endParaRPr lang="ko-KR" altLang="en-US" sz="1100" dirty="0">
              <a:solidFill>
                <a:srgbClr val="C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9" name="모서리가 둥근 직사각형 138"/>
          <p:cNvSpPr/>
          <p:nvPr/>
        </p:nvSpPr>
        <p:spPr>
          <a:xfrm>
            <a:off x="6029749" y="3595342"/>
            <a:ext cx="215900" cy="88057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accent5">
                  <a:lumMod val="60000"/>
                  <a:lumOff val="40000"/>
                </a:schemeClr>
              </a:gs>
              <a:gs pos="97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</a:p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8</a:t>
            </a:r>
            <a:endParaRPr lang="ko-KR" altLang="en-US" sz="1100" dirty="0">
              <a:solidFill>
                <a:srgbClr val="C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0" name="모서리가 둥근 직사각형 139"/>
          <p:cNvSpPr/>
          <p:nvPr/>
        </p:nvSpPr>
        <p:spPr>
          <a:xfrm>
            <a:off x="6220249" y="3595342"/>
            <a:ext cx="215900" cy="88057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accent5">
                  <a:lumMod val="60000"/>
                  <a:lumOff val="40000"/>
                </a:schemeClr>
              </a:gs>
              <a:gs pos="97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</a:p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9</a:t>
            </a:r>
            <a:endParaRPr lang="ko-KR" altLang="en-US" sz="1100" dirty="0">
              <a:solidFill>
                <a:srgbClr val="C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1" name="모서리가 둥근 직사각형 140"/>
          <p:cNvSpPr/>
          <p:nvPr/>
        </p:nvSpPr>
        <p:spPr>
          <a:xfrm>
            <a:off x="7298933" y="3595342"/>
            <a:ext cx="215900" cy="88057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accent5">
                  <a:lumMod val="60000"/>
                  <a:lumOff val="40000"/>
                </a:schemeClr>
              </a:gs>
              <a:gs pos="97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</a:p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endParaRPr lang="ko-KR" altLang="en-US" sz="1100" dirty="0">
              <a:solidFill>
                <a:srgbClr val="C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2" name="모서리가 둥근 직사각형 141"/>
          <p:cNvSpPr/>
          <p:nvPr/>
        </p:nvSpPr>
        <p:spPr>
          <a:xfrm>
            <a:off x="7489433" y="3595342"/>
            <a:ext cx="215900" cy="88057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accent5">
                  <a:lumMod val="60000"/>
                  <a:lumOff val="40000"/>
                </a:schemeClr>
              </a:gs>
              <a:gs pos="97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</a:p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endParaRPr lang="ko-KR" altLang="en-US" sz="1100" dirty="0">
              <a:solidFill>
                <a:srgbClr val="C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3" name="모서리가 둥근 직사각형 142"/>
          <p:cNvSpPr/>
          <p:nvPr/>
        </p:nvSpPr>
        <p:spPr>
          <a:xfrm>
            <a:off x="7679933" y="3595342"/>
            <a:ext cx="215900" cy="88057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accent5">
                  <a:lumMod val="60000"/>
                  <a:lumOff val="40000"/>
                </a:schemeClr>
              </a:gs>
              <a:gs pos="97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</a:p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6</a:t>
            </a:r>
            <a:endParaRPr lang="ko-KR" altLang="en-US" sz="1100" dirty="0">
              <a:solidFill>
                <a:srgbClr val="C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4" name="모서리가 둥근 직사각형 143"/>
          <p:cNvSpPr/>
          <p:nvPr/>
        </p:nvSpPr>
        <p:spPr>
          <a:xfrm>
            <a:off x="6644883" y="3595342"/>
            <a:ext cx="215900" cy="88057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accent5">
                  <a:lumMod val="60000"/>
                  <a:lumOff val="40000"/>
                </a:schemeClr>
              </a:gs>
              <a:gs pos="97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</a:p>
          <a:p>
            <a:pPr algn="ctr"/>
            <a:r>
              <a:rPr lang="en-US" altLang="ko-KR" sz="1100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endParaRPr lang="ko-KR" altLang="en-US" sz="1100" dirty="0">
              <a:solidFill>
                <a:srgbClr val="C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5" name="모서리가 둥근 직사각형 144"/>
          <p:cNvSpPr/>
          <p:nvPr/>
        </p:nvSpPr>
        <p:spPr>
          <a:xfrm>
            <a:off x="6835383" y="3595342"/>
            <a:ext cx="215900" cy="88057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accent5">
                  <a:lumMod val="60000"/>
                  <a:lumOff val="40000"/>
                </a:schemeClr>
              </a:gs>
              <a:gs pos="97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</a:p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endParaRPr lang="ko-KR" altLang="en-US" sz="1100" dirty="0">
              <a:solidFill>
                <a:srgbClr val="C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6" name="모서리가 둥근 직사각형 145"/>
          <p:cNvSpPr/>
          <p:nvPr/>
        </p:nvSpPr>
        <p:spPr>
          <a:xfrm>
            <a:off x="7025883" y="3595342"/>
            <a:ext cx="215900" cy="88057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accent5">
                  <a:lumMod val="60000"/>
                  <a:lumOff val="40000"/>
                </a:schemeClr>
              </a:gs>
              <a:gs pos="97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</a:p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endParaRPr lang="ko-KR" altLang="en-US" sz="1100" dirty="0">
              <a:solidFill>
                <a:srgbClr val="C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7" name="모서리가 둥근 직사각형 146"/>
          <p:cNvSpPr/>
          <p:nvPr/>
        </p:nvSpPr>
        <p:spPr>
          <a:xfrm>
            <a:off x="7949808" y="3595342"/>
            <a:ext cx="215900" cy="88057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accent5">
                  <a:lumMod val="60000"/>
                  <a:lumOff val="40000"/>
                </a:schemeClr>
              </a:gs>
              <a:gs pos="97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</a:p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7</a:t>
            </a:r>
            <a:endParaRPr lang="ko-KR" altLang="en-US" sz="1100" dirty="0">
              <a:solidFill>
                <a:srgbClr val="C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8" name="모서리가 둥근 직사각형 147"/>
          <p:cNvSpPr/>
          <p:nvPr/>
        </p:nvSpPr>
        <p:spPr>
          <a:xfrm>
            <a:off x="8140308" y="3595342"/>
            <a:ext cx="215900" cy="88057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accent5">
                  <a:lumMod val="60000"/>
                  <a:lumOff val="40000"/>
                </a:schemeClr>
              </a:gs>
              <a:gs pos="97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</a:p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8</a:t>
            </a:r>
            <a:endParaRPr lang="ko-KR" altLang="en-US" sz="1100" dirty="0">
              <a:solidFill>
                <a:srgbClr val="C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9" name="모서리가 둥근 직사각형 148"/>
          <p:cNvSpPr/>
          <p:nvPr/>
        </p:nvSpPr>
        <p:spPr>
          <a:xfrm>
            <a:off x="8330808" y="3595342"/>
            <a:ext cx="215900" cy="88057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accent5">
                  <a:lumMod val="60000"/>
                  <a:lumOff val="40000"/>
                </a:schemeClr>
              </a:gs>
              <a:gs pos="97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</a:p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9</a:t>
            </a:r>
            <a:endParaRPr lang="ko-KR" altLang="en-US" sz="1100" dirty="0">
              <a:solidFill>
                <a:srgbClr val="C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5" name="직선 연결선 4"/>
          <p:cNvCxnSpPr>
            <a:stCxn id="82" idx="2"/>
            <a:endCxn id="90" idx="0"/>
          </p:cNvCxnSpPr>
          <p:nvPr/>
        </p:nvCxnSpPr>
        <p:spPr>
          <a:xfrm flipH="1">
            <a:off x="5490029" y="1475027"/>
            <a:ext cx="1360" cy="359171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직선 연결선 149"/>
          <p:cNvCxnSpPr/>
          <p:nvPr/>
        </p:nvCxnSpPr>
        <p:spPr>
          <a:xfrm flipH="1">
            <a:off x="5486824" y="1485942"/>
            <a:ext cx="1360" cy="359171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직선 연결선 150"/>
          <p:cNvCxnSpPr>
            <a:stCxn id="83" idx="2"/>
            <a:endCxn id="88" idx="0"/>
          </p:cNvCxnSpPr>
          <p:nvPr/>
        </p:nvCxnSpPr>
        <p:spPr>
          <a:xfrm>
            <a:off x="3371850" y="2387484"/>
            <a:ext cx="0" cy="327286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직선 연결선 155"/>
          <p:cNvCxnSpPr/>
          <p:nvPr/>
        </p:nvCxnSpPr>
        <p:spPr>
          <a:xfrm>
            <a:off x="2711450" y="3265357"/>
            <a:ext cx="0" cy="327286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직선 연결선 156"/>
          <p:cNvCxnSpPr/>
          <p:nvPr/>
        </p:nvCxnSpPr>
        <p:spPr>
          <a:xfrm>
            <a:off x="3330575" y="3268056"/>
            <a:ext cx="0" cy="327286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직선 연결선 157"/>
          <p:cNvCxnSpPr/>
          <p:nvPr/>
        </p:nvCxnSpPr>
        <p:spPr>
          <a:xfrm>
            <a:off x="3997325" y="3265357"/>
            <a:ext cx="0" cy="327286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직선 연결선 158"/>
          <p:cNvCxnSpPr/>
          <p:nvPr/>
        </p:nvCxnSpPr>
        <p:spPr>
          <a:xfrm flipH="1" flipV="1">
            <a:off x="2701925" y="2511493"/>
            <a:ext cx="1295401" cy="3108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직선 연결선 159"/>
          <p:cNvCxnSpPr>
            <a:endCxn id="86" idx="0"/>
          </p:cNvCxnSpPr>
          <p:nvPr/>
        </p:nvCxnSpPr>
        <p:spPr>
          <a:xfrm>
            <a:off x="2711450" y="2496666"/>
            <a:ext cx="0" cy="218104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직선 연결선 163"/>
          <p:cNvCxnSpPr/>
          <p:nvPr/>
        </p:nvCxnSpPr>
        <p:spPr>
          <a:xfrm>
            <a:off x="3984625" y="2496666"/>
            <a:ext cx="0" cy="218104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직선 연결선 164"/>
          <p:cNvCxnSpPr/>
          <p:nvPr/>
        </p:nvCxnSpPr>
        <p:spPr>
          <a:xfrm flipH="1" flipV="1">
            <a:off x="2501900" y="3429000"/>
            <a:ext cx="424656" cy="4763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직선 연결선 166"/>
          <p:cNvCxnSpPr>
            <a:endCxn id="102" idx="0"/>
          </p:cNvCxnSpPr>
          <p:nvPr/>
        </p:nvCxnSpPr>
        <p:spPr>
          <a:xfrm>
            <a:off x="2511425" y="3429000"/>
            <a:ext cx="0" cy="166342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직선 연결선 176"/>
          <p:cNvCxnSpPr/>
          <p:nvPr/>
        </p:nvCxnSpPr>
        <p:spPr>
          <a:xfrm>
            <a:off x="2913856" y="3428682"/>
            <a:ext cx="0" cy="166342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직선 연결선 179"/>
          <p:cNvCxnSpPr/>
          <p:nvPr/>
        </p:nvCxnSpPr>
        <p:spPr>
          <a:xfrm flipH="1" flipV="1">
            <a:off x="3132931" y="3429000"/>
            <a:ext cx="424656" cy="4763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직선 연결선 180"/>
          <p:cNvCxnSpPr/>
          <p:nvPr/>
        </p:nvCxnSpPr>
        <p:spPr>
          <a:xfrm>
            <a:off x="3142456" y="3429000"/>
            <a:ext cx="0" cy="166342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직선 연결선 181"/>
          <p:cNvCxnSpPr/>
          <p:nvPr/>
        </p:nvCxnSpPr>
        <p:spPr>
          <a:xfrm>
            <a:off x="3544887" y="3428682"/>
            <a:ext cx="0" cy="166342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직선 연결선 182"/>
          <p:cNvCxnSpPr/>
          <p:nvPr/>
        </p:nvCxnSpPr>
        <p:spPr>
          <a:xfrm flipH="1" flipV="1">
            <a:off x="3785154" y="3429000"/>
            <a:ext cx="424656" cy="4763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직선 연결선 183"/>
          <p:cNvCxnSpPr/>
          <p:nvPr/>
        </p:nvCxnSpPr>
        <p:spPr>
          <a:xfrm>
            <a:off x="3794679" y="3429000"/>
            <a:ext cx="0" cy="166342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직선 연결선 184"/>
          <p:cNvCxnSpPr/>
          <p:nvPr/>
        </p:nvCxnSpPr>
        <p:spPr>
          <a:xfrm>
            <a:off x="4197110" y="3428682"/>
            <a:ext cx="0" cy="166342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모서리가 둥근 직사각형 185"/>
          <p:cNvSpPr/>
          <p:nvPr/>
        </p:nvSpPr>
        <p:spPr>
          <a:xfrm>
            <a:off x="4547117" y="2714770"/>
            <a:ext cx="596900" cy="55328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1000">
                <a:srgbClr val="00B0F0"/>
              </a:gs>
              <a:gs pos="97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S1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87" name="모서리가 둥근 직사각형 186"/>
          <p:cNvSpPr/>
          <p:nvPr/>
        </p:nvSpPr>
        <p:spPr>
          <a:xfrm>
            <a:off x="5207517" y="2714770"/>
            <a:ext cx="596900" cy="55328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1000">
                <a:srgbClr val="00B0F0"/>
              </a:gs>
              <a:gs pos="97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S2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88" name="모서리가 둥근 직사각형 187"/>
          <p:cNvSpPr/>
          <p:nvPr/>
        </p:nvSpPr>
        <p:spPr>
          <a:xfrm>
            <a:off x="5842517" y="2714770"/>
            <a:ext cx="596900" cy="55328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1000">
                <a:srgbClr val="00B0F0"/>
              </a:gs>
              <a:gs pos="97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S3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189" name="직선 연결선 188"/>
          <p:cNvCxnSpPr>
            <a:endCxn id="187" idx="0"/>
          </p:cNvCxnSpPr>
          <p:nvPr/>
        </p:nvCxnSpPr>
        <p:spPr>
          <a:xfrm>
            <a:off x="5505967" y="2387484"/>
            <a:ext cx="0" cy="327286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직선 연결선 189"/>
          <p:cNvCxnSpPr/>
          <p:nvPr/>
        </p:nvCxnSpPr>
        <p:spPr>
          <a:xfrm>
            <a:off x="4845567" y="3265357"/>
            <a:ext cx="0" cy="327286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직선 연결선 190"/>
          <p:cNvCxnSpPr/>
          <p:nvPr/>
        </p:nvCxnSpPr>
        <p:spPr>
          <a:xfrm>
            <a:off x="5464692" y="3268056"/>
            <a:ext cx="0" cy="327286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직선 연결선 191"/>
          <p:cNvCxnSpPr/>
          <p:nvPr/>
        </p:nvCxnSpPr>
        <p:spPr>
          <a:xfrm>
            <a:off x="6131442" y="3265357"/>
            <a:ext cx="0" cy="327286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직선 연결선 192"/>
          <p:cNvCxnSpPr/>
          <p:nvPr/>
        </p:nvCxnSpPr>
        <p:spPr>
          <a:xfrm flipH="1" flipV="1">
            <a:off x="4836043" y="2511493"/>
            <a:ext cx="1295400" cy="3108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직선 연결선 193"/>
          <p:cNvCxnSpPr>
            <a:endCxn id="186" idx="0"/>
          </p:cNvCxnSpPr>
          <p:nvPr/>
        </p:nvCxnSpPr>
        <p:spPr>
          <a:xfrm>
            <a:off x="4845567" y="2496666"/>
            <a:ext cx="0" cy="218104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직선 연결선 194"/>
          <p:cNvCxnSpPr/>
          <p:nvPr/>
        </p:nvCxnSpPr>
        <p:spPr>
          <a:xfrm>
            <a:off x="6118742" y="2496666"/>
            <a:ext cx="0" cy="218104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직선 연결선 195"/>
          <p:cNvCxnSpPr/>
          <p:nvPr/>
        </p:nvCxnSpPr>
        <p:spPr>
          <a:xfrm flipH="1" flipV="1">
            <a:off x="4636017" y="3429001"/>
            <a:ext cx="424656" cy="4762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직선 연결선 196"/>
          <p:cNvCxnSpPr/>
          <p:nvPr/>
        </p:nvCxnSpPr>
        <p:spPr>
          <a:xfrm>
            <a:off x="4645542" y="3429000"/>
            <a:ext cx="0" cy="166342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직선 연결선 197"/>
          <p:cNvCxnSpPr/>
          <p:nvPr/>
        </p:nvCxnSpPr>
        <p:spPr>
          <a:xfrm>
            <a:off x="5047973" y="3428682"/>
            <a:ext cx="0" cy="166342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직선 연결선 198"/>
          <p:cNvCxnSpPr/>
          <p:nvPr/>
        </p:nvCxnSpPr>
        <p:spPr>
          <a:xfrm flipH="1" flipV="1">
            <a:off x="5267048" y="3429001"/>
            <a:ext cx="424656" cy="4762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직선 연결선 199"/>
          <p:cNvCxnSpPr/>
          <p:nvPr/>
        </p:nvCxnSpPr>
        <p:spPr>
          <a:xfrm>
            <a:off x="5276573" y="3429000"/>
            <a:ext cx="0" cy="166342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직선 연결선 200"/>
          <p:cNvCxnSpPr/>
          <p:nvPr/>
        </p:nvCxnSpPr>
        <p:spPr>
          <a:xfrm>
            <a:off x="5679004" y="3428682"/>
            <a:ext cx="0" cy="166342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직선 연결선 201"/>
          <p:cNvCxnSpPr/>
          <p:nvPr/>
        </p:nvCxnSpPr>
        <p:spPr>
          <a:xfrm flipH="1" flipV="1">
            <a:off x="5919271" y="3429001"/>
            <a:ext cx="424656" cy="4762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직선 연결선 202"/>
          <p:cNvCxnSpPr/>
          <p:nvPr/>
        </p:nvCxnSpPr>
        <p:spPr>
          <a:xfrm>
            <a:off x="5928796" y="3429000"/>
            <a:ext cx="0" cy="166342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직선 연결선 203"/>
          <p:cNvCxnSpPr/>
          <p:nvPr/>
        </p:nvCxnSpPr>
        <p:spPr>
          <a:xfrm>
            <a:off x="6331227" y="3421380"/>
            <a:ext cx="0" cy="173644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모서리가 둥근 직사각형 218"/>
          <p:cNvSpPr/>
          <p:nvPr/>
        </p:nvSpPr>
        <p:spPr>
          <a:xfrm>
            <a:off x="6655675" y="2714770"/>
            <a:ext cx="596900" cy="55328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1000">
                <a:srgbClr val="00B0F0"/>
              </a:gs>
              <a:gs pos="97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S1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20" name="모서리가 둥근 직사각형 219"/>
          <p:cNvSpPr/>
          <p:nvPr/>
        </p:nvSpPr>
        <p:spPr>
          <a:xfrm>
            <a:off x="7316075" y="2714770"/>
            <a:ext cx="596900" cy="55328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1000">
                <a:srgbClr val="00B0F0"/>
              </a:gs>
              <a:gs pos="97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S2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21" name="모서리가 둥근 직사각형 220"/>
          <p:cNvSpPr/>
          <p:nvPr/>
        </p:nvSpPr>
        <p:spPr>
          <a:xfrm>
            <a:off x="7951075" y="2714770"/>
            <a:ext cx="596900" cy="55328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1000">
                <a:srgbClr val="00B0F0"/>
              </a:gs>
              <a:gs pos="97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S3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222" name="직선 연결선 221"/>
          <p:cNvCxnSpPr>
            <a:endCxn id="220" idx="0"/>
          </p:cNvCxnSpPr>
          <p:nvPr/>
        </p:nvCxnSpPr>
        <p:spPr>
          <a:xfrm>
            <a:off x="7614525" y="2387484"/>
            <a:ext cx="0" cy="327286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6954125" y="3265357"/>
            <a:ext cx="0" cy="327286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7573250" y="3268056"/>
            <a:ext cx="0" cy="327286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8240000" y="3265357"/>
            <a:ext cx="0" cy="327286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 flipH="1" flipV="1">
            <a:off x="6944601" y="2511493"/>
            <a:ext cx="1295400" cy="3108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>
            <a:endCxn id="219" idx="0"/>
          </p:cNvCxnSpPr>
          <p:nvPr/>
        </p:nvCxnSpPr>
        <p:spPr>
          <a:xfrm>
            <a:off x="6954125" y="2496666"/>
            <a:ext cx="0" cy="218104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8227300" y="2496666"/>
            <a:ext cx="0" cy="218104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 flipH="1" flipV="1">
            <a:off x="6744575" y="3429001"/>
            <a:ext cx="424656" cy="4762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직선 연결선 229"/>
          <p:cNvCxnSpPr/>
          <p:nvPr/>
        </p:nvCxnSpPr>
        <p:spPr>
          <a:xfrm>
            <a:off x="6754100" y="3429000"/>
            <a:ext cx="0" cy="166342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직선 연결선 230"/>
          <p:cNvCxnSpPr/>
          <p:nvPr/>
        </p:nvCxnSpPr>
        <p:spPr>
          <a:xfrm>
            <a:off x="7156531" y="3428682"/>
            <a:ext cx="0" cy="166342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직선 연결선 231"/>
          <p:cNvCxnSpPr/>
          <p:nvPr/>
        </p:nvCxnSpPr>
        <p:spPr>
          <a:xfrm flipH="1" flipV="1">
            <a:off x="7375606" y="3429001"/>
            <a:ext cx="424656" cy="4762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직선 연결선 232"/>
          <p:cNvCxnSpPr/>
          <p:nvPr/>
        </p:nvCxnSpPr>
        <p:spPr>
          <a:xfrm>
            <a:off x="7385131" y="3429000"/>
            <a:ext cx="0" cy="166342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직선 연결선 233"/>
          <p:cNvCxnSpPr/>
          <p:nvPr/>
        </p:nvCxnSpPr>
        <p:spPr>
          <a:xfrm>
            <a:off x="7787562" y="3428682"/>
            <a:ext cx="0" cy="166342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직선 연결선 234"/>
          <p:cNvCxnSpPr/>
          <p:nvPr/>
        </p:nvCxnSpPr>
        <p:spPr>
          <a:xfrm flipH="1" flipV="1">
            <a:off x="8027829" y="3429001"/>
            <a:ext cx="424656" cy="4762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직선 연결선 235"/>
          <p:cNvCxnSpPr/>
          <p:nvPr/>
        </p:nvCxnSpPr>
        <p:spPr>
          <a:xfrm>
            <a:off x="8037354" y="3429000"/>
            <a:ext cx="0" cy="166342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직선 연결선 236"/>
          <p:cNvCxnSpPr/>
          <p:nvPr/>
        </p:nvCxnSpPr>
        <p:spPr>
          <a:xfrm>
            <a:off x="8439785" y="3421380"/>
            <a:ext cx="0" cy="173644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1731307" y="185887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8</a:t>
            </a:r>
            <a:r>
              <a:rPr lang="ko-KR" alt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억</a:t>
            </a:r>
            <a:r>
              <a:rPr lang="en-US" altLang="ko-KR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8</a:t>
            </a:r>
            <a:r>
              <a:rPr lang="ko-KR" alt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천</a:t>
            </a:r>
            <a:r>
              <a:rPr lang="en-US" altLang="ko-KR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8</a:t>
            </a:r>
            <a:r>
              <a:rPr lang="ko-KR" alt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백까지 받는 획기적인 플랜</a:t>
            </a:r>
            <a:r>
              <a:rPr lang="en-US" altLang="ko-KR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5567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381000" y="76200"/>
            <a:ext cx="5715000" cy="84554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7</a:t>
            </a: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창업 조합원 구분</a:t>
            </a:r>
            <a:endParaRPr lang="ko-KR" alt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1" name="제목 1"/>
          <p:cNvSpPr txBox="1">
            <a:spLocks/>
          </p:cNvSpPr>
          <p:nvPr/>
        </p:nvSpPr>
        <p:spPr>
          <a:xfrm>
            <a:off x="0" y="762000"/>
            <a:ext cx="9144000" cy="10033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TG 88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회원은 가입 순서대로 채워지면서 진행되고 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인 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구좌</a:t>
            </a:r>
            <a:endParaRPr lang="en-US" altLang="ko-K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1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88</a:t>
            </a:r>
            <a:r>
              <a:rPr lang="ko-KR" altLang="en-US" sz="1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만원으로 </a:t>
            </a:r>
            <a:r>
              <a:rPr lang="en-US" altLang="ko-KR" sz="1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888</a:t>
            </a:r>
            <a:r>
              <a:rPr lang="ko-KR" altLang="en-US" sz="1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만원까지 받으며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발생된 </a:t>
            </a:r>
            <a:r>
              <a:rPr lang="ko-KR" alt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아바타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코드 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개로 부터</a:t>
            </a:r>
            <a:endParaRPr lang="en-US" altLang="ko-K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사업이 함께 진행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8</a:t>
            </a:r>
            <a:r>
              <a:rPr lang="ko-KR" alt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억</a:t>
            </a:r>
            <a:r>
              <a:rPr lang="en-US" altLang="ko-KR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8</a:t>
            </a:r>
            <a:r>
              <a:rPr lang="ko-KR" alt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천</a:t>
            </a:r>
            <a:r>
              <a:rPr lang="en-US" altLang="ko-KR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8</a:t>
            </a:r>
            <a:r>
              <a:rPr lang="ko-KR" alt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백까지 받는 획기적인 플랜</a:t>
            </a:r>
            <a:r>
              <a:rPr lang="en-US" altLang="ko-KR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</a:p>
          <a:p>
            <a:endParaRPr lang="en-US" altLang="ko-KR" sz="1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2" name="모서리가 둥근 직사각형 111"/>
          <p:cNvSpPr/>
          <p:nvPr/>
        </p:nvSpPr>
        <p:spPr>
          <a:xfrm>
            <a:off x="463881" y="2409371"/>
            <a:ext cx="1898319" cy="429043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1.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준회원</a:t>
            </a: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(AD)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3" name="제목 1"/>
          <p:cNvSpPr txBox="1">
            <a:spLocks/>
          </p:cNvSpPr>
          <p:nvPr/>
        </p:nvSpPr>
        <p:spPr>
          <a:xfrm>
            <a:off x="406400" y="1931515"/>
            <a:ext cx="8293100" cy="10033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●사업자 구분</a:t>
            </a:r>
            <a:endParaRPr lang="en-US" altLang="ko-K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4" name="제목 1"/>
          <p:cNvSpPr txBox="1">
            <a:spLocks/>
          </p:cNvSpPr>
          <p:nvPr/>
        </p:nvSpPr>
        <p:spPr>
          <a:xfrm>
            <a:off x="2368828" y="2429098"/>
            <a:ext cx="6184900" cy="4225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가입비 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400,000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원 납부 </a:t>
            </a:r>
            <a:r>
              <a:rPr lang="ko-KR" alt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▶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준회원</a:t>
            </a:r>
            <a:endParaRPr lang="en-US" altLang="ko-K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5" name="모서리가 둥근 직사각형 114"/>
          <p:cNvSpPr/>
          <p:nvPr/>
        </p:nvSpPr>
        <p:spPr>
          <a:xfrm>
            <a:off x="463881" y="2941362"/>
            <a:ext cx="1898319" cy="429043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1.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정회원</a:t>
            </a: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(PD)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7" name="모서리가 둥근 직사각형 116"/>
          <p:cNvSpPr/>
          <p:nvPr/>
        </p:nvSpPr>
        <p:spPr>
          <a:xfrm>
            <a:off x="463881" y="3475642"/>
            <a:ext cx="1898319" cy="429043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2.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지사장</a:t>
            </a: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(T1)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9" name="모서리가 둥근 직사각형 118"/>
          <p:cNvSpPr/>
          <p:nvPr/>
        </p:nvSpPr>
        <p:spPr>
          <a:xfrm>
            <a:off x="463881" y="4015700"/>
            <a:ext cx="1898319" cy="429043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3.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가맹점</a:t>
            </a: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백호단</a:t>
            </a: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1" name="모서리가 둥근 직사각형 120"/>
          <p:cNvSpPr/>
          <p:nvPr/>
        </p:nvSpPr>
        <p:spPr>
          <a:xfrm>
            <a:off x="463881" y="4541913"/>
            <a:ext cx="1898319" cy="429043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4.T1~T5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5" name="제목 1"/>
          <p:cNvSpPr txBox="1">
            <a:spLocks/>
          </p:cNvSpPr>
          <p:nvPr/>
        </p:nvSpPr>
        <p:spPr>
          <a:xfrm>
            <a:off x="2368828" y="2944599"/>
            <a:ext cx="6184900" cy="4225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가입비 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880,000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원 납부 </a:t>
            </a:r>
            <a:r>
              <a:rPr lang="ko-KR" alt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▶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정회원 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[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로스카 프로그램 진입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]</a:t>
            </a:r>
          </a:p>
        </p:txBody>
      </p:sp>
      <p:sp>
        <p:nvSpPr>
          <p:cNvPr id="127" name="제목 1"/>
          <p:cNvSpPr txBox="1">
            <a:spLocks/>
          </p:cNvSpPr>
          <p:nvPr/>
        </p:nvSpPr>
        <p:spPr>
          <a:xfrm>
            <a:off x="2368828" y="3475016"/>
            <a:ext cx="6184900" cy="4225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동 별 지역 사업권을 갖고 가맹점 영업관리</a:t>
            </a:r>
            <a:endParaRPr lang="en-US" altLang="ko-K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8" name="제목 1"/>
          <p:cNvSpPr txBox="1">
            <a:spLocks/>
          </p:cNvSpPr>
          <p:nvPr/>
        </p:nvSpPr>
        <p:spPr>
          <a:xfrm>
            <a:off x="2368828" y="4005394"/>
            <a:ext cx="6184900" cy="4225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지역 사업장을 운영하는 업소 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· 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신규 회원 가입당 </a:t>
            </a:r>
            <a:r>
              <a:rPr lang="en-US" altLang="ko-KR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r>
              <a:rPr lang="ko-KR" alt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만원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수수료</a:t>
            </a:r>
            <a:endParaRPr lang="en-US" altLang="ko-K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l"/>
            <a:endParaRPr lang="en-US" altLang="ko-K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l"/>
            <a:endParaRPr lang="en-US" altLang="ko-K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l"/>
            <a:endParaRPr lang="en-US" altLang="ko-K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l"/>
            <a:r>
              <a:rPr lang="ko-KR" altLang="en-US" sz="1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청호단모집</a:t>
            </a:r>
            <a:r>
              <a:rPr lang="en-US" altLang="ko-KR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각 지역 </a:t>
            </a:r>
            <a:r>
              <a:rPr lang="en-US" altLang="ko-KR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20</a:t>
            </a:r>
            <a:r>
              <a:rPr lang="ko-KR" altLang="en-US" sz="1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세이상</a:t>
            </a:r>
            <a:r>
              <a:rPr lang="ko-KR" altLang="en-US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40</a:t>
            </a:r>
            <a:r>
              <a:rPr lang="ko-KR" altLang="en-US" sz="1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세이하</a:t>
            </a:r>
            <a:r>
              <a:rPr lang="ko-KR" altLang="en-US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남</a:t>
            </a:r>
            <a:r>
              <a:rPr lang="en-US" altLang="ko-KR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r>
              <a:rPr lang="ko-KR" altLang="en-US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여 청년들로 구성되어 </a:t>
            </a:r>
            <a:r>
              <a:rPr lang="ko-KR" altLang="en-US" sz="1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조합사업을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열정적인 리딩 할 </a:t>
            </a:r>
            <a:r>
              <a:rPr lang="ko-KR" altLang="en-US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회원</a:t>
            </a:r>
            <a:r>
              <a:rPr lang="en-US" altLang="ko-KR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r>
              <a:rPr lang="ko-KR" alt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    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(T.1666-9870)</a:t>
            </a:r>
          </a:p>
        </p:txBody>
      </p:sp>
      <p:sp>
        <p:nvSpPr>
          <p:cNvPr id="152" name="제목 1"/>
          <p:cNvSpPr txBox="1">
            <a:spLocks/>
          </p:cNvSpPr>
          <p:nvPr/>
        </p:nvSpPr>
        <p:spPr>
          <a:xfrm>
            <a:off x="2368828" y="4530504"/>
            <a:ext cx="6184900" cy="4225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가맹점 사업 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지역 독점 사업권 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en-US" altLang="ko-KR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nft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펀딩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사업</a:t>
            </a:r>
            <a:endParaRPr lang="en-US" altLang="ko-K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81000" y="5715000"/>
            <a:ext cx="8293100" cy="7091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292100" algn="l"/>
              </a:tabLst>
            </a:pPr>
            <a:r>
              <a:rPr lang="ko-KR" altLang="en-US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Wingdings" pitchFamily="18" charset="0"/>
              </a:rPr>
              <a:t>조합 사업은 조합원들과 협동으로 진행되는 사업으로</a:t>
            </a:r>
            <a:endParaRPr lang="en-US" altLang="ko-KR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Wingdings" pitchFamily="18" charset="0"/>
            </a:endParaRPr>
          </a:p>
          <a:p>
            <a:pPr algn="ctr">
              <a:tabLst>
                <a:tab pos="292100" algn="l"/>
              </a:tabLst>
            </a:pPr>
            <a:r>
              <a:rPr lang="ko-KR" altLang="en-US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혼자가 아닌 </a:t>
            </a:r>
            <a:r>
              <a:rPr lang="en-US" altLang="ko-KR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“</a:t>
            </a:r>
            <a:r>
              <a:rPr lang="ko-KR" altLang="en-US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같이</a:t>
            </a:r>
            <a:r>
              <a:rPr lang="en-US" altLang="ko-KR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“ </a:t>
            </a:r>
            <a:r>
              <a:rPr lang="ko-KR" altLang="en-US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노력하는 사업입니다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04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81000" y="57614"/>
            <a:ext cx="8337550" cy="1803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8</a:t>
            </a: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로스카 아바타</a:t>
            </a:r>
            <a:r>
              <a:rPr lang="en-US" altLang="ko-KR" sz="2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본인 증원 코드</a:t>
            </a:r>
            <a:r>
              <a:rPr lang="en-US" altLang="ko-KR" sz="2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마케팅</a:t>
            </a:r>
            <a:endParaRPr lang="ko-KR" alt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-22225" y="656326"/>
            <a:ext cx="9144000" cy="10033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아바타 코드구분</a:t>
            </a:r>
            <a:endParaRPr lang="en-US" altLang="ko-K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로터리식</a:t>
            </a:r>
            <a:r>
              <a:rPr lang="ko-KR" altLang="en-US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순환으로 </a:t>
            </a:r>
            <a:r>
              <a:rPr lang="ko-KR" altLang="en-US" sz="18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아바타</a:t>
            </a:r>
            <a:r>
              <a:rPr lang="ko-KR" altLang="en-US" sz="1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코드</a:t>
            </a:r>
            <a:r>
              <a:rPr lang="en-US" altLang="ko-KR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888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만원</a:t>
            </a:r>
            <a:r>
              <a:rPr lang="en-US" altLang="ko-KR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가</a:t>
            </a:r>
            <a:r>
              <a:rPr lang="en-US" altLang="ko-KR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100</a:t>
            </a:r>
            <a:r>
              <a:rPr lang="ko-KR" alt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개까지 발생</a:t>
            </a:r>
            <a:r>
              <a:rPr lang="en-US" altLang="ko-KR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1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6" name="제목 1"/>
          <p:cNvSpPr txBox="1">
            <a:spLocks/>
          </p:cNvSpPr>
          <p:nvPr/>
        </p:nvSpPr>
        <p:spPr>
          <a:xfrm>
            <a:off x="425450" y="1810214"/>
            <a:ext cx="8293100" cy="466678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1. 88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만원으로 티지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88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클럽 조합원이 되면 로스카 프로그램에 의해</a:t>
            </a:r>
            <a:endParaRPr lang="en-US" altLang="ko-K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  1,200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만원까지 생활 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여행지원금 지급</a:t>
            </a:r>
            <a:endParaRPr lang="en-US" altLang="ko-K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조합원은 지원금 </a:t>
            </a:r>
            <a: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300</a:t>
            </a:r>
            <a:r>
              <a:rPr lang="ko-KR" altLang="en-US" sz="1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만원 지급시 </a:t>
            </a:r>
            <a: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78</a:t>
            </a:r>
            <a:r>
              <a:rPr lang="ko-KR" altLang="en-US" sz="1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만원을 다시 출자하여 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본인 코드</a:t>
            </a:r>
            <a:endParaRPr lang="en-US" altLang="ko-K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하나를 </a:t>
            </a:r>
            <a:r>
              <a:rPr lang="ko-KR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증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원 시켜 본인을 지원한 조합원들을 지원해야함</a:t>
            </a:r>
            <a: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6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로터리식</a:t>
            </a:r>
            <a: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3. 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사업 진행되면서 지속적으로 </a:t>
            </a:r>
            <a:r>
              <a:rPr lang="ko-KR" alt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아바타가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100</a:t>
            </a:r>
            <a:r>
              <a:rPr lang="ko-KR" alt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개까지 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발생되는 로스카</a:t>
            </a:r>
            <a:endParaRPr lang="en-US" altLang="ko-K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프로그램에 의해 </a:t>
            </a:r>
            <a:r>
              <a:rPr lang="en-US" altLang="ko-KR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8</a:t>
            </a:r>
            <a:r>
              <a:rPr lang="ko-KR" alt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억 </a:t>
            </a:r>
            <a:r>
              <a:rPr lang="en-US" altLang="ko-KR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8</a:t>
            </a:r>
            <a:r>
              <a:rPr lang="ko-KR" alt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천 </a:t>
            </a:r>
            <a:r>
              <a:rPr lang="en-US" altLang="ko-KR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8</a:t>
            </a:r>
            <a:r>
              <a:rPr lang="ko-KR" alt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백만원까지 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받을 수 있다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4. 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이때 아바타 </a:t>
            </a:r>
            <a:r>
              <a:rPr lang="ko-KR" altLang="en-US" sz="1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홀수 코드 수당은 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생활비</a:t>
            </a:r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여행 지원금으로 받고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</a:p>
          <a:p>
            <a:pPr algn="l">
              <a:lnSpc>
                <a:spcPct val="150000"/>
              </a:lnSpc>
            </a:pPr>
            <a:r>
              <a:rPr lang="en-US" altLang="ko-KR" sz="1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r>
              <a:rPr lang="ko-KR" altLang="en-US" sz="1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짝수 아바타 코드는 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창업 자금으로 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억원이 될 때까지 조합에 적립해야 한다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* </a:t>
            </a:r>
            <a:r>
              <a:rPr lang="ko-KR" altLang="en-US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적립액 </a:t>
            </a:r>
            <a:r>
              <a:rPr lang="en-US" altLang="ko-KR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억원 달성시 조합 티지클럽 캠프장에 </a:t>
            </a:r>
            <a:r>
              <a:rPr lang="en-US" altLang="ko-KR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100</a:t>
            </a:r>
            <a:r>
              <a:rPr lang="ko-KR" altLang="en-US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평을 본인명의로</a:t>
            </a:r>
            <a:endParaRPr lang="en-US" altLang="ko-KR" sz="16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r>
              <a:rPr lang="ko-KR" altLang="en-US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등기하고 캠프장 사업 수익을 공유</a:t>
            </a:r>
            <a:endParaRPr lang="en-US" altLang="ko-KR" sz="16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1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(5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년 동안 조합에 위탁 경영하고 그 이후 다른 조합원에게 매각 가능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8980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2502</TotalTime>
  <Words>1483</Words>
  <Application>Microsoft Office PowerPoint</Application>
  <PresentationFormat>화면 슬라이드 쇼(4:3)</PresentationFormat>
  <Paragraphs>316</Paragraphs>
  <Slides>13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3" baseType="lpstr">
      <vt:lpstr>HY헤드라인M</vt:lpstr>
      <vt:lpstr>宋体</vt:lpstr>
      <vt:lpstr>굵은돋움체</vt:lpstr>
      <vt:lpstr>맑은 고딕</vt:lpstr>
      <vt:lpstr>바탕</vt:lpstr>
      <vt:lpstr>Arial</vt:lpstr>
      <vt:lpstr>Calibri</vt:lpstr>
      <vt:lpstr>Times New Roman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167</cp:revision>
  <cp:lastPrinted>2022-10-26T04:39:47Z</cp:lastPrinted>
  <dcterms:created xsi:type="dcterms:W3CDTF">2006-08-16T00:00:00Z</dcterms:created>
  <dcterms:modified xsi:type="dcterms:W3CDTF">2022-11-09T09:57:38Z</dcterms:modified>
</cp:coreProperties>
</file>