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4" r:id="rId4"/>
    <p:sldId id="263" r:id="rId5"/>
    <p:sldId id="265" r:id="rId6"/>
    <p:sldId id="259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응선 이" initials="응이" lastIdx="1" clrIdx="0">
    <p:extLst>
      <p:ext uri="{19B8F6BF-5375-455C-9EA6-DF929625EA0E}">
        <p15:presenceInfo xmlns:p15="http://schemas.microsoft.com/office/powerpoint/2012/main" userId="eb01eceaa19510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104" d="100"/>
          <a:sy n="104" d="100"/>
        </p:scale>
        <p:origin x="18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응선 이" userId="eb01eceaa195105c" providerId="LiveId" clId="{A50D7BC7-BAC2-4F70-B618-EA2AC957F0A1}"/>
    <pc:docChg chg="custSel modSld">
      <pc:chgData name="응선 이" userId="eb01eceaa195105c" providerId="LiveId" clId="{A50D7BC7-BAC2-4F70-B618-EA2AC957F0A1}" dt="2024-06-15T09:20:02.791" v="2863" actId="20577"/>
      <pc:docMkLst>
        <pc:docMk/>
      </pc:docMkLst>
      <pc:sldChg chg="modSp mod addCm delCm modCm">
        <pc:chgData name="응선 이" userId="eb01eceaa195105c" providerId="LiveId" clId="{A50D7BC7-BAC2-4F70-B618-EA2AC957F0A1}" dt="2024-06-05T06:17:13.843" v="1498" actId="1592"/>
        <pc:sldMkLst>
          <pc:docMk/>
          <pc:sldMk cId="0" sldId="259"/>
        </pc:sldMkLst>
        <pc:spChg chg="mod">
          <ac:chgData name="응선 이" userId="eb01eceaa195105c" providerId="LiveId" clId="{A50D7BC7-BAC2-4F70-B618-EA2AC957F0A1}" dt="2024-06-05T05:50:44.566" v="1387" actId="20577"/>
          <ac:spMkLst>
            <pc:docMk/>
            <pc:sldMk cId="0" sldId="259"/>
            <ac:spMk id="5123" creationId="{C9C3E42F-0C00-1E53-47DE-A9267AC9CD81}"/>
          </ac:spMkLst>
        </pc:spChg>
        <pc:picChg chg="mod">
          <ac:chgData name="응선 이" userId="eb01eceaa195105c" providerId="LiveId" clId="{A50D7BC7-BAC2-4F70-B618-EA2AC957F0A1}" dt="2024-06-05T05:59:18.068" v="1423" actId="1076"/>
          <ac:picMkLst>
            <pc:docMk/>
            <pc:sldMk cId="0" sldId="259"/>
            <ac:picMk id="5124" creationId="{9D87D9AF-95E8-F73D-F70A-61D817CBCAFE}"/>
          </ac:picMkLst>
        </pc:picChg>
        <pc:picChg chg="mod">
          <ac:chgData name="응선 이" userId="eb01eceaa195105c" providerId="LiveId" clId="{A50D7BC7-BAC2-4F70-B618-EA2AC957F0A1}" dt="2024-06-05T05:59:21.380" v="1424" actId="1076"/>
          <ac:picMkLst>
            <pc:docMk/>
            <pc:sldMk cId="0" sldId="259"/>
            <ac:picMk id="5125" creationId="{6AB9C3ED-EE0E-B38E-8EAB-1E8C54AE262D}"/>
          </ac:picMkLst>
        </pc:picChg>
        <pc:picChg chg="mod">
          <ac:chgData name="응선 이" userId="eb01eceaa195105c" providerId="LiveId" clId="{A50D7BC7-BAC2-4F70-B618-EA2AC957F0A1}" dt="2024-06-05T05:59:41.364" v="1428" actId="14100"/>
          <ac:picMkLst>
            <pc:docMk/>
            <pc:sldMk cId="0" sldId="259"/>
            <ac:picMk id="5126" creationId="{128DED50-B322-E5E3-0AE7-D683236C3EE0}"/>
          </ac:picMkLst>
        </pc:picChg>
        <pc:picChg chg="mod">
          <ac:chgData name="응선 이" userId="eb01eceaa195105c" providerId="LiveId" clId="{A50D7BC7-BAC2-4F70-B618-EA2AC957F0A1}" dt="2024-06-05T05:59:30.292" v="1426" actId="14100"/>
          <ac:picMkLst>
            <pc:docMk/>
            <pc:sldMk cId="0" sldId="259"/>
            <ac:picMk id="5127" creationId="{D8A5A962-8A3F-3126-767E-672E77F633DF}"/>
          </ac:picMkLst>
        </pc:picChg>
      </pc:sldChg>
      <pc:sldChg chg="modSp mod">
        <pc:chgData name="응선 이" userId="eb01eceaa195105c" providerId="LiveId" clId="{A50D7BC7-BAC2-4F70-B618-EA2AC957F0A1}" dt="2024-06-05T06:01:26.827" v="1433" actId="1076"/>
        <pc:sldMkLst>
          <pc:docMk/>
          <pc:sldMk cId="0" sldId="261"/>
        </pc:sldMkLst>
        <pc:spChg chg="mod">
          <ac:chgData name="응선 이" userId="eb01eceaa195105c" providerId="LiveId" clId="{A50D7BC7-BAC2-4F70-B618-EA2AC957F0A1}" dt="2024-06-05T06:01:21.891" v="1432" actId="1076"/>
          <ac:spMkLst>
            <pc:docMk/>
            <pc:sldMk cId="0" sldId="261"/>
            <ac:spMk id="8196" creationId="{D14038AE-80A7-1368-BBB4-641F28DE8151}"/>
          </ac:spMkLst>
        </pc:spChg>
        <pc:spChg chg="mod">
          <ac:chgData name="응선 이" userId="eb01eceaa195105c" providerId="LiveId" clId="{A50D7BC7-BAC2-4F70-B618-EA2AC957F0A1}" dt="2024-06-05T06:01:26.827" v="1433" actId="1076"/>
          <ac:spMkLst>
            <pc:docMk/>
            <pc:sldMk cId="0" sldId="261"/>
            <ac:spMk id="8197" creationId="{D45B638C-7674-D1B9-0457-6E808586128A}"/>
          </ac:spMkLst>
        </pc:spChg>
      </pc:sldChg>
      <pc:sldChg chg="modSp mod">
        <pc:chgData name="응선 이" userId="eb01eceaa195105c" providerId="LiveId" clId="{A50D7BC7-BAC2-4F70-B618-EA2AC957F0A1}" dt="2024-06-15T09:08:18.152" v="2334" actId="20577"/>
        <pc:sldMkLst>
          <pc:docMk/>
          <pc:sldMk cId="0" sldId="262"/>
        </pc:sldMkLst>
        <pc:spChg chg="mod">
          <ac:chgData name="응선 이" userId="eb01eceaa195105c" providerId="LiveId" clId="{A50D7BC7-BAC2-4F70-B618-EA2AC957F0A1}" dt="2024-06-15T09:08:18.152" v="2334" actId="20577"/>
          <ac:spMkLst>
            <pc:docMk/>
            <pc:sldMk cId="0" sldId="262"/>
            <ac:spMk id="7" creationId="{B0F612BD-79C8-4875-0EF5-2C25ED0888C8}"/>
          </ac:spMkLst>
        </pc:spChg>
        <pc:spChg chg="mod">
          <ac:chgData name="응선 이" userId="eb01eceaa195105c" providerId="LiveId" clId="{A50D7BC7-BAC2-4F70-B618-EA2AC957F0A1}" dt="2024-06-12T02:57:54.957" v="2212" actId="20577"/>
          <ac:spMkLst>
            <pc:docMk/>
            <pc:sldMk cId="0" sldId="262"/>
            <ac:spMk id="9218" creationId="{FD56AB33-1B3A-68B6-B9F2-0B3222C3EAE6}"/>
          </ac:spMkLst>
        </pc:spChg>
        <pc:picChg chg="mod">
          <ac:chgData name="응선 이" userId="eb01eceaa195105c" providerId="LiveId" clId="{A50D7BC7-BAC2-4F70-B618-EA2AC957F0A1}" dt="2024-06-07T04:50:52.978" v="1695" actId="14100"/>
          <ac:picMkLst>
            <pc:docMk/>
            <pc:sldMk cId="0" sldId="262"/>
            <ac:picMk id="5" creationId="{55791E45-2D1F-7CAB-B0BA-0A9C17DC6D65}"/>
          </ac:picMkLst>
        </pc:picChg>
      </pc:sldChg>
      <pc:sldChg chg="addSp modSp mod">
        <pc:chgData name="응선 이" userId="eb01eceaa195105c" providerId="LiveId" clId="{A50D7BC7-BAC2-4F70-B618-EA2AC957F0A1}" dt="2024-06-15T09:10:35.849" v="2412"/>
        <pc:sldMkLst>
          <pc:docMk/>
          <pc:sldMk cId="0" sldId="263"/>
        </pc:sldMkLst>
        <pc:spChg chg="add mod">
          <ac:chgData name="응선 이" userId="eb01eceaa195105c" providerId="LiveId" clId="{A50D7BC7-BAC2-4F70-B618-EA2AC957F0A1}" dt="2024-06-12T03:00:05.089" v="2266" actId="20577"/>
          <ac:spMkLst>
            <pc:docMk/>
            <pc:sldMk cId="0" sldId="263"/>
            <ac:spMk id="7" creationId="{F588134E-9D68-BCB1-694F-250C5BF3D4C3}"/>
          </ac:spMkLst>
        </pc:spChg>
        <pc:spChg chg="mod">
          <ac:chgData name="응선 이" userId="eb01eceaa195105c" providerId="LiveId" clId="{A50D7BC7-BAC2-4F70-B618-EA2AC957F0A1}" dt="2024-06-07T05:18:52.923" v="1830" actId="1076"/>
          <ac:spMkLst>
            <pc:docMk/>
            <pc:sldMk cId="0" sldId="263"/>
            <ac:spMk id="10244" creationId="{3A626E3D-2136-BC2D-189C-C2C44AB2B8E7}"/>
          </ac:spMkLst>
        </pc:spChg>
        <pc:graphicFrameChg chg="add mod modGraphic">
          <ac:chgData name="응선 이" userId="eb01eceaa195105c" providerId="LiveId" clId="{A50D7BC7-BAC2-4F70-B618-EA2AC957F0A1}" dt="2024-06-15T09:10:35.849" v="2412"/>
          <ac:graphicFrameMkLst>
            <pc:docMk/>
            <pc:sldMk cId="0" sldId="263"/>
            <ac:graphicFrameMk id="4" creationId="{520A4C84-739F-3698-703D-1FF43BC69F28}"/>
          </ac:graphicFrameMkLst>
        </pc:graphicFrameChg>
        <pc:graphicFrameChg chg="add mod modGraphic">
          <ac:chgData name="응선 이" userId="eb01eceaa195105c" providerId="LiveId" clId="{A50D7BC7-BAC2-4F70-B618-EA2AC957F0A1}" dt="2024-06-09T06:04:03.798" v="2049"/>
          <ac:graphicFrameMkLst>
            <pc:docMk/>
            <pc:sldMk cId="0" sldId="263"/>
            <ac:graphicFrameMk id="5" creationId="{FADF2E41-5C58-018A-2884-8AE5EB63BA01}"/>
          </ac:graphicFrameMkLst>
        </pc:graphicFrameChg>
      </pc:sldChg>
      <pc:sldChg chg="modSp mod">
        <pc:chgData name="응선 이" userId="eb01eceaa195105c" providerId="LiveId" clId="{A50D7BC7-BAC2-4F70-B618-EA2AC957F0A1}" dt="2024-06-15T09:09:10.983" v="2352" actId="207"/>
        <pc:sldMkLst>
          <pc:docMk/>
          <pc:sldMk cId="0" sldId="264"/>
        </pc:sldMkLst>
        <pc:spChg chg="mod">
          <ac:chgData name="응선 이" userId="eb01eceaa195105c" providerId="LiveId" clId="{A50D7BC7-BAC2-4F70-B618-EA2AC957F0A1}" dt="2024-06-09T06:06:30.032" v="2136" actId="255"/>
          <ac:spMkLst>
            <pc:docMk/>
            <pc:sldMk cId="0" sldId="264"/>
            <ac:spMk id="12290" creationId="{7F3C7817-3BBD-C3E6-92BC-AA2E96C2D411}"/>
          </ac:spMkLst>
        </pc:spChg>
        <pc:spChg chg="mod">
          <ac:chgData name="응선 이" userId="eb01eceaa195105c" providerId="LiveId" clId="{A50D7BC7-BAC2-4F70-B618-EA2AC957F0A1}" dt="2024-06-15T09:09:10.983" v="2352" actId="207"/>
          <ac:spMkLst>
            <pc:docMk/>
            <pc:sldMk cId="0" sldId="264"/>
            <ac:spMk id="12291" creationId="{14A84D18-C61C-6D27-510E-77FAD74C3CF8}"/>
          </ac:spMkLst>
        </pc:spChg>
      </pc:sldChg>
      <pc:sldChg chg="addSp delSp modSp mod">
        <pc:chgData name="응선 이" userId="eb01eceaa195105c" providerId="LiveId" clId="{A50D7BC7-BAC2-4F70-B618-EA2AC957F0A1}" dt="2024-06-15T09:20:02.791" v="2863" actId="20577"/>
        <pc:sldMkLst>
          <pc:docMk/>
          <pc:sldMk cId="691448649" sldId="265"/>
        </pc:sldMkLst>
        <pc:spChg chg="mod">
          <ac:chgData name="응선 이" userId="eb01eceaa195105c" providerId="LiveId" clId="{A50D7BC7-BAC2-4F70-B618-EA2AC957F0A1}" dt="2024-06-09T06:06:57.771" v="2145" actId="20577"/>
          <ac:spMkLst>
            <pc:docMk/>
            <pc:sldMk cId="691448649" sldId="265"/>
            <ac:spMk id="2" creationId="{D132177A-4BC1-E349-045B-0C546BBE0DED}"/>
          </ac:spMkLst>
        </pc:spChg>
        <pc:spChg chg="del">
          <ac:chgData name="응선 이" userId="eb01eceaa195105c" providerId="LiveId" clId="{A50D7BC7-BAC2-4F70-B618-EA2AC957F0A1}" dt="2024-06-05T05:29:25.182" v="833" actId="931"/>
          <ac:spMkLst>
            <pc:docMk/>
            <pc:sldMk cId="691448649" sldId="265"/>
            <ac:spMk id="3" creationId="{674B04BE-0B79-45F3-1413-2DEB4D3AF629}"/>
          </ac:spMkLst>
        </pc:spChg>
        <pc:graphicFrameChg chg="add mod modGraphic">
          <ac:chgData name="응선 이" userId="eb01eceaa195105c" providerId="LiveId" clId="{A50D7BC7-BAC2-4F70-B618-EA2AC957F0A1}" dt="2024-06-15T09:20:02.791" v="2863" actId="20577"/>
          <ac:graphicFrameMkLst>
            <pc:docMk/>
            <pc:sldMk cId="691448649" sldId="265"/>
            <ac:graphicFrameMk id="6" creationId="{BC72B6A6-A813-912B-C5C8-D4257B24C9DE}"/>
          </ac:graphicFrameMkLst>
        </pc:graphicFrameChg>
        <pc:picChg chg="add mod">
          <ac:chgData name="응선 이" userId="eb01eceaa195105c" providerId="LiveId" clId="{A50D7BC7-BAC2-4F70-B618-EA2AC957F0A1}" dt="2024-06-05T05:50:00.552" v="1354" actId="1076"/>
          <ac:picMkLst>
            <pc:docMk/>
            <pc:sldMk cId="691448649" sldId="265"/>
            <ac:picMk id="5" creationId="{559C00DC-582A-A317-0C39-6AFF3FE3A98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F61FFFA-7608-9CB4-6389-BC1B150272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352800"/>
            <a:ext cx="4495800" cy="1066800"/>
          </a:xfrm>
        </p:spPr>
        <p:txBody>
          <a:bodyPr/>
          <a:lstStyle>
            <a:lvl1pPr>
              <a:defRPr sz="4800">
                <a:solidFill>
                  <a:srgbClr val="CC3300"/>
                </a:solidFill>
              </a:defRPr>
            </a:lvl1pPr>
          </a:lstStyle>
          <a:p>
            <a:pPr lvl="0"/>
            <a:r>
              <a:rPr lang="ko-KR" altLang="en-US" noProof="0"/>
              <a:t>마스터 제목 스타일 편집</a:t>
            </a:r>
            <a:endParaRPr lang="en-US" altLang="ko-KR" noProof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8DD42AF-0A2F-6B72-835C-D12FC1E084F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4343400"/>
            <a:ext cx="4343400" cy="457200"/>
          </a:xfr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noProof="0"/>
              <a:t>클릭하여 마스터 부제목 스타일 편집</a:t>
            </a:r>
            <a:endParaRPr lang="en-US" altLang="ko-KR" noProof="0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E932B223-A1F2-D71F-550A-D66F8422B1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0B6EABF7-7801-4CBF-5352-846B1D2D9F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06AAD9FF-A218-FF70-DC6D-CB13E1687B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A2A3E28-C1AD-4FD6-A8FF-F596234C995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EE6C17-DEFF-84F3-82CA-AC4BFB293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C5CEBA4-D464-ADEA-486D-1BCAD6BA1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2EFEFA4-B9E1-DE46-861B-C02E17F43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6874CBE-D904-8D7A-18B8-FD575FCCB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0D17A47-7ECB-5392-12A9-255447ED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C9B56-1EF2-4BD7-80DA-9E44885ADA3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854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AB19D5F-3C2C-FB91-F87F-42C25D042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A2C12A1-75FA-371B-6745-A61FE5A4F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67EAC1D-3B4F-158A-ADE2-7F67249DD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ECEB472-B822-D8AD-45DB-7ECEE435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8AAC87-1F0E-FCA4-CB4F-408D6F8A3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F1AE6-A191-46D6-95D9-89FEA4B8AA2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4391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F2132F-F06F-2503-E7F0-6A0942F2B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7A26B6-756F-0C76-7D64-23A917C86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05716B-6306-E8DB-7F9F-2210DC05F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D82ECD9-A578-33E4-4034-6F68BF815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8E53BF-6B31-4C64-73D2-3B1DF8601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F0506-4213-4D81-A1B5-E6205A6FF30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260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438308-B3F2-766A-BA16-692229C4F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814F426-90DA-56F3-CDB0-F74500BDF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FB3A9D4-304F-E924-AC5A-7C7EE4145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FA6919-E2DC-6AF6-ACFD-DF0DFB69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83B9BC-5225-514A-6030-E8AE131B4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3F19-7A1C-44E3-9AA6-6748C7CA063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4483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413D0B-4A16-5AB5-86DB-A4D64937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746A971-83B6-F521-B116-95A9BECBF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EAA795C-0EA3-1F48-31EC-BE14282C1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8E15FD4-F3A9-B6FE-5E84-F29B18CF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7B3F5D9-6C9E-C1E4-39F7-7296E156F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7884CE2-1FAB-CC32-266E-7931FC3B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080F6-B645-4FED-A0A2-11FD7061502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6906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CA9D6E-BD3B-D194-062F-9181D819E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EF7E2B2-C62E-6B75-BC24-062C1A80A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9627AF7-F61E-9660-0AE3-7060F0BCC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1FED96D-9CCD-4D89-213D-552055040B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A8C5D27-343D-4ECB-5B64-CABF1FE8D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9A4C12B-8699-E3CD-E17A-E17549BA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E1A7AB5-ABA7-62A5-862E-55A3EF6B5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9EF5DB8-7622-0220-2EE6-EE152374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69F5F-9577-42DB-83E0-03682A2AD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5115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CDE21D-7B32-3A55-ABC5-2BE978C62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493D191-DE0A-F2E2-13A7-C69D86D0E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1817C7B-986F-3CFE-0565-934749E11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9C7F8D2-C83E-9A5D-88F1-D24F6BA9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DF513-AEAA-4E4F-AE22-C96B1AEBFCC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4057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CF7D98C-0E56-04BF-002A-FD8083726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5CA3914-829B-3F4B-68F4-CECB1FFD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A3929A3-0064-F6E5-74B7-238A43A65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A9B90-AF05-4CE5-86AD-A13533E473E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648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FBCF16-C215-F778-618B-EF06903E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C2DAD8-43E2-1389-53BC-3D2779DB4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AA17803-D512-1EF8-11B7-6AFFE4969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690534D-D2B9-954B-79DF-988F00038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DD49744-1317-21B3-9A4E-5F79EF1D9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2416FC1-AA35-2F3D-5AC8-06B40C46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5B9BE-0C1B-4B4A-953E-F59DCAB8EE4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8946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6C3999-3EC1-D447-AA91-A2F399B12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F12B620-A2D6-3085-6CCF-95F327FFD8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E45906D-0BB2-6A58-FDBC-5C5B09C4B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4A007AF-3411-A6AB-174D-22A53A0D2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7B6744E-0CD2-12A3-29A0-1E450F269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9B8C032-1F9F-0806-F4E0-910224BEF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6D712-4781-4E5E-A152-066BE6A172F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4028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D5408DD-9F80-CB8F-4B84-ED7F7DE507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ko-K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06933B7-FF28-1EA3-E4EF-EE1970101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altLang="ko-KR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34E339A-56CB-7F7B-CE47-77271F0F93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굴림" panose="020B0600000101010101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B43FD94-1020-7B80-EC3B-D274BAFDDD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굴림" panose="020B0600000101010101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8C24312-2BF1-CD64-E663-399B0EF982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panose="020B0600000101010101" pitchFamily="50" charset="-127"/>
              </a:defRPr>
            </a:lvl1pPr>
          </a:lstStyle>
          <a:p>
            <a:fld id="{2C864CBB-0C1B-4D61-80F8-C5F52F41DEA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 b="1" kern="1200">
          <a:solidFill>
            <a:srgbClr val="CC3300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 b="1" kern="1200">
          <a:solidFill>
            <a:srgbClr val="CC3300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b="1" kern="1200">
          <a:solidFill>
            <a:srgbClr val="CC3300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1600" b="1" kern="1200">
          <a:solidFill>
            <a:srgbClr val="CC3300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1600" b="1" kern="1200">
          <a:solidFill>
            <a:srgbClr val="CC33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D14038AE-80A7-1368-BBB4-641F28DE81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576" y="2895600"/>
            <a:ext cx="4495800" cy="1066800"/>
          </a:xfrm>
        </p:spPr>
        <p:txBody>
          <a:bodyPr/>
          <a:lstStyle/>
          <a:p>
            <a:r>
              <a:rPr lang="ko-KR" altLang="en-US" dirty="0">
                <a:ea typeface="굴림" panose="020B0600000101010101" pitchFamily="50" charset="-127"/>
              </a:rPr>
              <a:t>메타버스</a:t>
            </a:r>
            <a:endParaRPr lang="en-US" altLang="ko-KR" dirty="0">
              <a:ea typeface="굴림" panose="020B0600000101010101" pitchFamily="50" charset="-127"/>
            </a:endParaRP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D45B638C-7674-D1B9-0457-6E808586128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5656" y="4077072"/>
            <a:ext cx="4343400" cy="457200"/>
          </a:xfrm>
        </p:spPr>
        <p:txBody>
          <a:bodyPr/>
          <a:lstStyle/>
          <a:p>
            <a:r>
              <a:rPr lang="en-US" altLang="ko-KR" sz="2400" dirty="0">
                <a:solidFill>
                  <a:srgbClr val="C00000"/>
                </a:solidFill>
                <a:ea typeface="굴림" panose="020B0600000101010101" pitchFamily="50" charset="-127"/>
              </a:rPr>
              <a:t>Tiger space </a:t>
            </a:r>
            <a:r>
              <a:rPr lang="en-US" altLang="ko-KR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9</a:t>
            </a:r>
            <a:r>
              <a:rPr lang="ko-KR" altLang="en-US" sz="2400" b="1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개 행성</a:t>
            </a:r>
            <a:endParaRPr lang="en-US" altLang="ko-KR" b="1" dirty="0">
              <a:solidFill>
                <a:schemeClr val="accent4">
                  <a:lumMod val="85000"/>
                  <a:lumOff val="15000"/>
                </a:schemeClr>
              </a:solidFill>
              <a:ea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D56AB33-1B3A-68B6-B9F2-0B3222C3E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>
                <a:ea typeface="굴림" panose="020B0600000101010101" pitchFamily="50" charset="-127"/>
              </a:rPr>
              <a:t>조합에서 개발한 </a:t>
            </a:r>
            <a:r>
              <a:rPr lang="en-US" altLang="ko-KR" sz="2400" dirty="0">
                <a:ea typeface="굴림" panose="020B0600000101010101" pitchFamily="50" charset="-127"/>
              </a:rPr>
              <a:t>TS</a:t>
            </a:r>
            <a:r>
              <a:rPr lang="ko-KR" altLang="en-US" sz="2400" dirty="0">
                <a:ea typeface="굴림" panose="020B0600000101010101" pitchFamily="50" charset="-127"/>
              </a:rPr>
              <a:t>플랜으로 국내여행 및  전 세계로</a:t>
            </a:r>
            <a:r>
              <a:rPr lang="en-US" altLang="ko-KR" sz="2400" dirty="0">
                <a:ea typeface="굴림" panose="020B0600000101010101" pitchFamily="50" charset="-127"/>
              </a:rPr>
              <a:t>~</a:t>
            </a:r>
            <a:br>
              <a:rPr lang="en-US" altLang="ko-KR" sz="2400" dirty="0">
                <a:ea typeface="굴림" panose="020B0600000101010101" pitchFamily="50" charset="-127"/>
              </a:rPr>
            </a:br>
            <a:r>
              <a:rPr lang="ko-KR" altLang="en-US" sz="2400" dirty="0">
                <a:ea typeface="굴림" panose="020B0600000101010101" pitchFamily="50" charset="-127"/>
              </a:rPr>
              <a:t>우주로</a:t>
            </a:r>
            <a:r>
              <a:rPr lang="en-US" altLang="ko-KR" sz="2400" dirty="0">
                <a:ea typeface="굴림" panose="020B0600000101010101" pitchFamily="50" charset="-127"/>
              </a:rPr>
              <a:t>~</a:t>
            </a:r>
            <a:r>
              <a:rPr lang="ko-KR" altLang="en-US" sz="2400" dirty="0">
                <a:ea typeface="굴림" panose="020B0600000101010101" pitchFamily="50" charset="-127"/>
              </a:rPr>
              <a:t>성공 </a:t>
            </a:r>
            <a:r>
              <a:rPr lang="ko-KR" altLang="en-US" sz="2400" dirty="0" err="1">
                <a:ea typeface="굴림" panose="020B0600000101010101" pitchFamily="50" charset="-127"/>
              </a:rPr>
              <a:t>로켓타고</a:t>
            </a:r>
            <a:r>
              <a:rPr lang="ko-KR" altLang="en-US" sz="2400" dirty="0">
                <a:ea typeface="굴림" panose="020B0600000101010101" pitchFamily="50" charset="-127"/>
              </a:rPr>
              <a:t> 출발</a:t>
            </a:r>
            <a:r>
              <a:rPr lang="en-US" altLang="ko-KR" sz="2400" dirty="0">
                <a:ea typeface="굴림" panose="020B0600000101010101" pitchFamily="50" charset="-127"/>
              </a:rPr>
              <a:t>~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55791E45-2D1F-7CAB-B0BA-0A9C17DC6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5472608" cy="165618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F612BD-79C8-4875-0EF5-2C25ED0888C8}"/>
              </a:ext>
            </a:extLst>
          </p:cNvPr>
          <p:cNvSpPr txBox="1"/>
          <p:nvPr/>
        </p:nvSpPr>
        <p:spPr>
          <a:xfrm>
            <a:off x="1691680" y="3068960"/>
            <a:ext cx="590465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*</a:t>
            </a:r>
            <a:r>
              <a:rPr lang="ko-KR" altLang="en-US" b="1" dirty="0">
                <a:solidFill>
                  <a:srgbClr val="C00000"/>
                </a:solidFill>
              </a:rPr>
              <a:t>회원 가입비</a:t>
            </a:r>
            <a:r>
              <a:rPr lang="en-US" altLang="ko-KR" b="1" dirty="0">
                <a:solidFill>
                  <a:srgbClr val="C00000"/>
                </a:solidFill>
              </a:rPr>
              <a:t>: 200.000</a:t>
            </a:r>
            <a:r>
              <a:rPr lang="ko-KR" altLang="en-US" b="1" dirty="0">
                <a:solidFill>
                  <a:srgbClr val="C00000"/>
                </a:solidFill>
              </a:rPr>
              <a:t>원</a:t>
            </a:r>
            <a:endParaRPr lang="en-US" altLang="ko-KR" b="1" dirty="0">
              <a:solidFill>
                <a:srgbClr val="C00000"/>
              </a:solidFill>
            </a:endParaRPr>
          </a:p>
          <a:p>
            <a:r>
              <a:rPr lang="en-US" altLang="ko-KR" sz="1600" b="1" dirty="0"/>
              <a:t>*</a:t>
            </a:r>
            <a:r>
              <a:rPr lang="ko-KR" altLang="en-US" sz="1600" b="1" dirty="0"/>
              <a:t>가입 순서대로 </a:t>
            </a:r>
            <a:r>
              <a:rPr lang="en-US" altLang="ko-KR" sz="1600" b="1" dirty="0"/>
              <a:t>TS</a:t>
            </a:r>
            <a:r>
              <a:rPr lang="ko-KR" altLang="en-US" sz="1600" b="1" dirty="0"/>
              <a:t>플랜에 참여한다</a:t>
            </a:r>
          </a:p>
          <a:p>
            <a:r>
              <a:rPr lang="en-US" altLang="ko-KR" sz="1600" b="1" dirty="0"/>
              <a:t>(</a:t>
            </a:r>
            <a:r>
              <a:rPr lang="ko-KR" altLang="en-US" sz="1600" b="1" dirty="0">
                <a:solidFill>
                  <a:srgbClr val="C00000"/>
                </a:solidFill>
              </a:rPr>
              <a:t>메타버스</a:t>
            </a:r>
            <a:r>
              <a:rPr lang="ko-KR" altLang="en-US" sz="1600" b="1" dirty="0"/>
              <a:t> 타이거 스페이스 여행사업</a:t>
            </a:r>
            <a:r>
              <a:rPr lang="en-US" altLang="ko-KR" sz="1600" b="1" dirty="0"/>
              <a:t>)</a:t>
            </a:r>
          </a:p>
          <a:p>
            <a:r>
              <a:rPr lang="ko-KR" altLang="en-US" b="1" dirty="0"/>
              <a:t>         </a:t>
            </a:r>
            <a:endParaRPr lang="en-US" altLang="ko-KR" b="1" dirty="0"/>
          </a:p>
          <a:p>
            <a:r>
              <a:rPr lang="en-US" altLang="ko-KR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*TS </a:t>
            </a:r>
            <a:r>
              <a:rPr lang="ko-KR" altLang="en-US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우주선 구입비</a:t>
            </a:r>
            <a:r>
              <a:rPr lang="en-US" altLang="ko-KR" sz="1600" b="1" dirty="0"/>
              <a:t>(150%</a:t>
            </a:r>
            <a:r>
              <a:rPr lang="ko-KR" altLang="en-US" sz="1600" b="1" dirty="0"/>
              <a:t>순환에 데일리</a:t>
            </a:r>
            <a:r>
              <a:rPr lang="en-US" altLang="ko-KR" sz="1600" b="1" dirty="0"/>
              <a:t>1%)</a:t>
            </a:r>
          </a:p>
          <a:p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-100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만원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(1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행성출발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r>
              <a:rPr lang="en-US" altLang="ko-KR" sz="1400" dirty="0"/>
              <a:t>.200</a:t>
            </a:r>
            <a:r>
              <a:rPr lang="ko-KR" altLang="en-US" sz="1400" dirty="0"/>
              <a:t>만원</a:t>
            </a:r>
            <a:r>
              <a:rPr lang="en-US" altLang="ko-KR" sz="1400" dirty="0"/>
              <a:t>(2</a:t>
            </a:r>
            <a:r>
              <a:rPr lang="ko-KR" altLang="en-US" sz="1400" dirty="0"/>
              <a:t>행성출발</a:t>
            </a:r>
            <a:r>
              <a:rPr lang="en-US" altLang="ko-KR" sz="1400" dirty="0"/>
              <a:t>). 300</a:t>
            </a:r>
            <a:r>
              <a:rPr lang="ko-KR" altLang="en-US" sz="1400" dirty="0"/>
              <a:t>만원</a:t>
            </a:r>
            <a:r>
              <a:rPr lang="en-US" altLang="ko-KR" sz="1400" dirty="0"/>
              <a:t>(3</a:t>
            </a:r>
            <a:r>
              <a:rPr lang="ko-KR" altLang="en-US" sz="1400" dirty="0"/>
              <a:t>행성출발</a:t>
            </a:r>
            <a:r>
              <a:rPr lang="en-US" altLang="ko-KR" sz="1400" dirty="0"/>
              <a:t>).</a:t>
            </a:r>
          </a:p>
          <a:p>
            <a:endParaRPr lang="en-US" altLang="ko-KR" sz="1400" b="1" dirty="0"/>
          </a:p>
          <a:p>
            <a:r>
              <a:rPr lang="en-US" altLang="ko-KR" sz="1400" b="1" dirty="0"/>
              <a:t>-</a:t>
            </a:r>
            <a:r>
              <a:rPr lang="ko-KR" altLang="en-US" sz="1400" b="1" dirty="0"/>
              <a:t>우주선을 구입하고 </a:t>
            </a:r>
            <a:r>
              <a:rPr lang="en-US" altLang="ko-KR" sz="1400" b="1" dirty="0">
                <a:solidFill>
                  <a:srgbClr val="C00000"/>
                </a:solidFill>
              </a:rPr>
              <a:t>9</a:t>
            </a:r>
            <a:r>
              <a:rPr lang="ko-KR" altLang="en-US" sz="1400" b="1" dirty="0">
                <a:solidFill>
                  <a:srgbClr val="C00000"/>
                </a:solidFill>
              </a:rPr>
              <a:t>개의 행성</a:t>
            </a:r>
            <a:r>
              <a:rPr lang="en-US" altLang="ko-KR" sz="1400" b="1" dirty="0">
                <a:solidFill>
                  <a:srgbClr val="C00000"/>
                </a:solidFill>
              </a:rPr>
              <a:t>(planet)</a:t>
            </a:r>
            <a:r>
              <a:rPr lang="ko-KR" altLang="en-US" sz="1400" b="1" dirty="0">
                <a:solidFill>
                  <a:srgbClr val="C00000"/>
                </a:solidFill>
              </a:rPr>
              <a:t>을 여행하며 </a:t>
            </a:r>
            <a:r>
              <a:rPr lang="en-US" altLang="ko-KR" sz="1400" b="1" dirty="0">
                <a:solidFill>
                  <a:srgbClr val="C00000"/>
                </a:solidFill>
              </a:rPr>
              <a:t>1</a:t>
            </a:r>
            <a:r>
              <a:rPr lang="ko-KR" altLang="en-US" sz="1400" b="1" dirty="0">
                <a:solidFill>
                  <a:srgbClr val="C00000"/>
                </a:solidFill>
              </a:rPr>
              <a:t>억</a:t>
            </a:r>
            <a:r>
              <a:rPr lang="en-US" altLang="ko-KR" sz="1400" b="1" dirty="0">
                <a:solidFill>
                  <a:srgbClr val="C00000"/>
                </a:solidFill>
              </a:rPr>
              <a:t>4620</a:t>
            </a:r>
            <a:r>
              <a:rPr lang="ko-KR" altLang="en-US" sz="1400" b="1" dirty="0">
                <a:solidFill>
                  <a:srgbClr val="C00000"/>
                </a:solidFill>
              </a:rPr>
              <a:t>만원</a:t>
            </a:r>
            <a:r>
              <a:rPr lang="ko-KR" altLang="en-US" sz="1400" b="1" dirty="0"/>
              <a:t>의 보물</a:t>
            </a:r>
            <a:r>
              <a:rPr lang="en-US" altLang="ko-KR" sz="1400" b="1" dirty="0"/>
              <a:t>(</a:t>
            </a:r>
            <a:r>
              <a:rPr lang="ko-KR" altLang="en-US" sz="1400" b="1" dirty="0"/>
              <a:t>광물</a:t>
            </a:r>
            <a:r>
              <a:rPr lang="en-US" altLang="ko-KR" sz="1400" b="1" dirty="0"/>
              <a:t>)</a:t>
            </a:r>
            <a:r>
              <a:rPr lang="ko-KR" altLang="en-US" sz="1400" b="1" dirty="0"/>
              <a:t>을 얻는다</a:t>
            </a:r>
            <a:r>
              <a:rPr lang="en-US" altLang="ko-KR" sz="1400" b="1" dirty="0"/>
              <a:t>!</a:t>
            </a:r>
          </a:p>
          <a:p>
            <a:endParaRPr lang="en-US" altLang="ko-KR" sz="1400" b="1" dirty="0"/>
          </a:p>
          <a:p>
            <a:r>
              <a:rPr lang="en-US" altLang="ko-KR" sz="1600" b="1" dirty="0"/>
              <a:t>*</a:t>
            </a:r>
            <a:r>
              <a:rPr lang="ko-KR" altLang="en-US" sz="1600" b="1" dirty="0"/>
              <a:t>우주선 구입한 회원은 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</a:rPr>
              <a:t>국내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</a:rPr>
              <a:t>해외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ko-KR" altLang="en-US" sz="1600" b="1" dirty="0" err="1">
                <a:solidFill>
                  <a:schemeClr val="accent6">
                    <a:lumMod val="50000"/>
                  </a:schemeClr>
                </a:solidFill>
              </a:rPr>
              <a:t>크루즈여행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</a:rPr>
              <a:t> 등 여행 경비를 </a:t>
            </a:r>
            <a:r>
              <a:rPr lang="ko-KR" altLang="en-US" sz="1600" b="1" dirty="0"/>
              <a:t>지원합니다</a:t>
            </a:r>
            <a:r>
              <a:rPr lang="en-US" altLang="ko-KR" sz="1600" b="1" dirty="0">
                <a:solidFill>
                  <a:srgbClr val="C00000"/>
                </a:solidFill>
              </a:rPr>
              <a:t>(150%)</a:t>
            </a:r>
          </a:p>
          <a:p>
            <a:endParaRPr lang="en-US" altLang="ko-KR" sz="20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F3C7817-3BBD-C3E6-92BC-AA2E96C2D4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>
                <a:solidFill>
                  <a:schemeClr val="tx1"/>
                </a:solidFill>
                <a:ea typeface="굴림" panose="020B0600000101010101" pitchFamily="50" charset="-127"/>
              </a:rPr>
              <a:t>타이거 스페이스 개요</a:t>
            </a:r>
            <a:endParaRPr lang="en-US" altLang="ko-KR" sz="2400" dirty="0">
              <a:solidFill>
                <a:schemeClr val="tx1"/>
              </a:solidFill>
              <a:ea typeface="굴림" panose="020B0600000101010101" pitchFamily="50" charset="-127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4A84D18-C61C-6D27-510E-77FAD74C3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우주선 구입하고 가입비 </a:t>
            </a:r>
            <a:r>
              <a:rPr lang="en-US" altLang="ko-KR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20</a:t>
            </a:r>
            <a:r>
              <a:rPr lang="ko-KR" altLang="en-US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만원</a:t>
            </a:r>
            <a:r>
              <a:rPr lang="en-US" altLang="ko-KR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(</a:t>
            </a:r>
            <a:r>
              <a:rPr lang="ko-KR" altLang="en-US" sz="1800" dirty="0" err="1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가스비</a:t>
            </a:r>
            <a:r>
              <a:rPr lang="en-US" altLang="ko-KR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)</a:t>
            </a:r>
            <a:r>
              <a:rPr lang="ko-KR" altLang="en-US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으로 </a:t>
            </a:r>
            <a:r>
              <a:rPr lang="en-US" altLang="ko-KR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1</a:t>
            </a:r>
            <a:r>
              <a:rPr lang="ko-KR" altLang="en-US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번 행성부터 여행</a:t>
            </a:r>
            <a:r>
              <a:rPr lang="en-US" altLang="ko-KR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.</a:t>
            </a:r>
          </a:p>
          <a:p>
            <a:endParaRPr lang="en-US" altLang="ko-KR" sz="1800" dirty="0">
              <a:solidFill>
                <a:schemeClr val="accent4">
                  <a:lumMod val="85000"/>
                  <a:lumOff val="15000"/>
                </a:schemeClr>
              </a:solidFill>
              <a:ea typeface="굴림" panose="020B0600000101010101" pitchFamily="50" charset="-127"/>
            </a:endParaRPr>
          </a:p>
          <a:p>
            <a:r>
              <a:rPr lang="ko-KR" altLang="en-US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가입 순서대로 타이거 </a:t>
            </a:r>
            <a:r>
              <a:rPr lang="en-US" altLang="ko-KR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9</a:t>
            </a:r>
            <a:r>
              <a:rPr lang="ko-KR" altLang="en-US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개 행성</a:t>
            </a:r>
            <a:r>
              <a:rPr lang="en-US" altLang="ko-KR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(planet)</a:t>
            </a:r>
            <a:r>
              <a:rPr lang="ko-KR" altLang="en-US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을 오토 </a:t>
            </a:r>
            <a:r>
              <a:rPr lang="en-US" altLang="ko-KR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TS</a:t>
            </a:r>
            <a:r>
              <a:rPr lang="ko-KR" altLang="en-US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플랜으로 반복 순항한다</a:t>
            </a:r>
            <a:endParaRPr lang="en-US" altLang="ko-KR" sz="1800" dirty="0">
              <a:solidFill>
                <a:schemeClr val="accent4">
                  <a:lumMod val="85000"/>
                  <a:lumOff val="15000"/>
                </a:schemeClr>
              </a:solidFill>
              <a:ea typeface="굴림" panose="020B0600000101010101" pitchFamily="50" charset="-127"/>
            </a:endParaRPr>
          </a:p>
          <a:p>
            <a:endParaRPr lang="en-US" altLang="ko-KR" sz="1800" dirty="0">
              <a:solidFill>
                <a:schemeClr val="accent4">
                  <a:lumMod val="85000"/>
                  <a:lumOff val="15000"/>
                </a:schemeClr>
              </a:solidFill>
              <a:ea typeface="굴림" panose="020B0600000101010101" pitchFamily="50" charset="-127"/>
            </a:endParaRPr>
          </a:p>
          <a:p>
            <a:r>
              <a:rPr lang="en-US" altLang="ko-KR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TIGER SPACE</a:t>
            </a:r>
            <a:r>
              <a:rPr lang="ko-KR" altLang="en-US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는 </a:t>
            </a:r>
            <a:r>
              <a:rPr lang="en-US" altLang="ko-KR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1</a:t>
            </a:r>
            <a:r>
              <a:rPr lang="ko-KR" altLang="en-US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팀</a:t>
            </a:r>
            <a:r>
              <a:rPr lang="en-US" altLang="ko-KR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(7</a:t>
            </a:r>
            <a:r>
              <a:rPr lang="ko-KR" altLang="en-US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명</a:t>
            </a:r>
            <a:r>
              <a:rPr lang="en-US" altLang="ko-KR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)</a:t>
            </a:r>
            <a:r>
              <a:rPr lang="ko-KR" altLang="en-US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이 태양계 </a:t>
            </a:r>
            <a:r>
              <a:rPr lang="en-US" altLang="ko-KR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9</a:t>
            </a:r>
            <a:r>
              <a:rPr lang="ko-KR" altLang="en-US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행성을 여행하며 얻은 광물</a:t>
            </a:r>
            <a:r>
              <a:rPr lang="en-US" altLang="ko-KR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(</a:t>
            </a:r>
            <a:r>
              <a:rPr lang="ko-KR" altLang="en-US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보물</a:t>
            </a:r>
            <a:r>
              <a:rPr lang="en-US" altLang="ko-KR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)</a:t>
            </a:r>
            <a:r>
              <a:rPr lang="ko-KR" altLang="en-US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을 </a:t>
            </a:r>
            <a:r>
              <a:rPr lang="en-US" altLang="ko-KR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TS-pay</a:t>
            </a:r>
            <a:r>
              <a:rPr lang="ko-KR" altLang="en-US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로 교환하여 현금화하는 메타버스 게임입니다</a:t>
            </a:r>
            <a:endParaRPr lang="en-US" altLang="ko-KR" sz="1800" dirty="0">
              <a:solidFill>
                <a:schemeClr val="accent4">
                  <a:lumMod val="85000"/>
                  <a:lumOff val="15000"/>
                </a:schemeClr>
              </a:solidFill>
              <a:ea typeface="굴림" panose="020B0600000101010101" pitchFamily="50" charset="-127"/>
            </a:endParaRPr>
          </a:p>
          <a:p>
            <a:endParaRPr lang="en-US" altLang="ko-KR" sz="1800" dirty="0">
              <a:solidFill>
                <a:schemeClr val="accent4">
                  <a:lumMod val="85000"/>
                  <a:lumOff val="15000"/>
                </a:schemeClr>
              </a:solidFill>
              <a:ea typeface="굴림" panose="020B0600000101010101" pitchFamily="50" charset="-127"/>
            </a:endParaRPr>
          </a:p>
          <a:p>
            <a:r>
              <a:rPr lang="en-US" altLang="ko-KR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TIGER SPACE</a:t>
            </a:r>
            <a:r>
              <a:rPr lang="ko-KR" altLang="en-US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는 신규회원</a:t>
            </a:r>
            <a:r>
              <a:rPr lang="en-US" altLang="ko-KR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(</a:t>
            </a:r>
            <a:r>
              <a:rPr lang="ko-KR" altLang="en-US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유닛</a:t>
            </a:r>
            <a:r>
              <a:rPr lang="en-US" altLang="ko-KR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) </a:t>
            </a:r>
            <a:r>
              <a:rPr lang="ko-KR" altLang="en-US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추천 인원에 따라 도달하는 행성이 틀려지고 </a:t>
            </a:r>
            <a:r>
              <a:rPr lang="en-US" altLang="ko-KR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9</a:t>
            </a:r>
            <a:r>
              <a:rPr lang="ko-KR" altLang="en-US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개의 행성 위치에 따라 얻는 광물량도 변동됩니다</a:t>
            </a:r>
            <a:endParaRPr lang="en-US" altLang="ko-KR" sz="1800" dirty="0">
              <a:solidFill>
                <a:schemeClr val="accent4">
                  <a:lumMod val="85000"/>
                  <a:lumOff val="15000"/>
                </a:schemeClr>
              </a:solidFill>
              <a:ea typeface="굴림" panose="020B0600000101010101" pitchFamily="50" charset="-127"/>
            </a:endParaRPr>
          </a:p>
          <a:p>
            <a:endParaRPr lang="en-US" altLang="ko-KR" sz="1800" dirty="0">
              <a:solidFill>
                <a:schemeClr val="accent4">
                  <a:lumMod val="85000"/>
                  <a:lumOff val="15000"/>
                </a:schemeClr>
              </a:solidFill>
              <a:ea typeface="굴림" panose="020B0600000101010101" pitchFamily="50" charset="-127"/>
            </a:endParaRPr>
          </a:p>
          <a:p>
            <a:r>
              <a:rPr lang="ko-KR" altLang="en-US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총 </a:t>
            </a:r>
            <a:r>
              <a:rPr lang="en-US" altLang="ko-KR" sz="1800" dirty="0">
                <a:solidFill>
                  <a:srgbClr val="FF0000"/>
                </a:solidFill>
                <a:ea typeface="굴림" panose="020B0600000101010101" pitchFamily="50" charset="-127"/>
              </a:rPr>
              <a:t>1</a:t>
            </a:r>
            <a:r>
              <a:rPr lang="ko-KR" altLang="en-US" sz="1800" dirty="0">
                <a:solidFill>
                  <a:srgbClr val="FF0000"/>
                </a:solidFill>
                <a:ea typeface="굴림" panose="020B0600000101010101" pitchFamily="50" charset="-127"/>
              </a:rPr>
              <a:t>억</a:t>
            </a:r>
            <a:r>
              <a:rPr lang="en-US" altLang="ko-KR" sz="1800" dirty="0">
                <a:solidFill>
                  <a:srgbClr val="FF0000"/>
                </a:solidFill>
                <a:ea typeface="굴림" panose="020B0600000101010101" pitchFamily="50" charset="-127"/>
              </a:rPr>
              <a:t>4620</a:t>
            </a:r>
            <a:r>
              <a:rPr lang="ko-KR" altLang="en-US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만원을 받고 </a:t>
            </a:r>
            <a:r>
              <a:rPr lang="en-US" altLang="ko-KR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9</a:t>
            </a:r>
            <a:r>
              <a:rPr lang="ko-KR" altLang="en-US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번 행성에서 여행이 끝나면 다시 </a:t>
            </a:r>
            <a:r>
              <a:rPr lang="en-US" altLang="ko-KR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3.4</a:t>
            </a:r>
            <a:r>
              <a:rPr lang="ko-KR" altLang="en-US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번 행성으로 </a:t>
            </a:r>
            <a:r>
              <a:rPr lang="en-US" altLang="ko-KR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2</a:t>
            </a:r>
            <a:r>
              <a:rPr lang="ko-KR" altLang="en-US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개의 유닛</a:t>
            </a:r>
            <a:r>
              <a:rPr lang="en-US" altLang="ko-KR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(</a:t>
            </a:r>
            <a:r>
              <a:rPr lang="ko-KR" altLang="en-US" sz="1800" dirty="0" err="1">
                <a:solidFill>
                  <a:srgbClr val="FF0000"/>
                </a:solidFill>
                <a:ea typeface="굴림" panose="020B0600000101010101" pitchFamily="50" charset="-127"/>
              </a:rPr>
              <a:t>일선장</a:t>
            </a:r>
            <a:r>
              <a:rPr lang="en-US" altLang="ko-KR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)</a:t>
            </a:r>
            <a:r>
              <a:rPr lang="ko-KR" altLang="en-US" sz="1800" dirty="0">
                <a:solidFill>
                  <a:schemeClr val="accent4">
                    <a:lumMod val="85000"/>
                    <a:lumOff val="15000"/>
                  </a:schemeClr>
                </a:solidFill>
                <a:ea typeface="굴림" panose="020B0600000101010101" pitchFamily="50" charset="-127"/>
              </a:rPr>
              <a:t>으로 여행을 다시 시작하여 행성 마지막에 참여한 조합원들을 밀어주며 돌고 도는 </a:t>
            </a:r>
            <a:r>
              <a:rPr lang="en-US" altLang="ko-KR" sz="1800" dirty="0" err="1">
                <a:solidFill>
                  <a:srgbClr val="FF0000"/>
                </a:solidFill>
                <a:ea typeface="굴림" panose="020B0600000101010101" pitchFamily="50" charset="-127"/>
              </a:rPr>
              <a:t>tnk</a:t>
            </a:r>
            <a:r>
              <a:rPr lang="ko-KR" altLang="en-US" sz="1800" dirty="0">
                <a:solidFill>
                  <a:srgbClr val="FF0000"/>
                </a:solidFill>
                <a:ea typeface="굴림" panose="020B0600000101010101" pitchFamily="50" charset="-127"/>
              </a:rPr>
              <a:t>협동조합 </a:t>
            </a:r>
            <a:r>
              <a:rPr lang="en-US" altLang="ko-KR" sz="1800" dirty="0">
                <a:solidFill>
                  <a:srgbClr val="FF0000"/>
                </a:solidFill>
                <a:ea typeface="굴림" panose="020B0600000101010101" pitchFamily="50" charset="-127"/>
              </a:rPr>
              <a:t>TS</a:t>
            </a:r>
            <a:r>
              <a:rPr lang="ko-KR" altLang="en-US" sz="1800" dirty="0">
                <a:solidFill>
                  <a:srgbClr val="FF0000"/>
                </a:solidFill>
                <a:ea typeface="굴림" panose="020B0600000101010101" pitchFamily="50" charset="-127"/>
              </a:rPr>
              <a:t>플랜</a:t>
            </a:r>
            <a:r>
              <a:rPr lang="en-US" altLang="ko-KR" sz="1800" dirty="0">
                <a:solidFill>
                  <a:srgbClr val="FF0000"/>
                </a:solidFill>
                <a:ea typeface="굴림" panose="020B0600000101010101" pitchFamily="50" charset="-127"/>
              </a:rPr>
              <a:t>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3A626E3D-2136-BC2D-189C-C2C44AB2B8E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4468" y="1487984"/>
            <a:ext cx="8640960" cy="4680520"/>
          </a:xfrm>
        </p:spPr>
        <p:txBody>
          <a:bodyPr/>
          <a:lstStyle/>
          <a:p>
            <a:endParaRPr lang="en-US" altLang="ko-KR" dirty="0">
              <a:solidFill>
                <a:schemeClr val="tx1"/>
              </a:solidFill>
              <a:ea typeface="굴림" panose="020B0600000101010101" pitchFamily="50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520A4C84-739F-3698-703D-1FF43BC69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892063"/>
              </p:ext>
            </p:extLst>
          </p:nvPr>
        </p:nvGraphicFramePr>
        <p:xfrm>
          <a:off x="1108555" y="3933056"/>
          <a:ext cx="7092787" cy="216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62352479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69045391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16259448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513364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776481790"/>
                    </a:ext>
                  </a:extLst>
                </a:gridCol>
                <a:gridCol w="1620179">
                  <a:extLst>
                    <a:ext uri="{9D8B030D-6E8A-4147-A177-3AD203B41FA5}">
                      <a16:colId xmlns:a16="http://schemas.microsoft.com/office/drawing/2014/main" val="10269734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행성</a:t>
                      </a:r>
                      <a:endParaRPr lang="en-US" altLang="ko-KR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번호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rgbClr val="C00000"/>
                          </a:solidFill>
                        </a:rPr>
                        <a:t>     </a:t>
                      </a:r>
                      <a:r>
                        <a:rPr lang="ko-KR" altLang="en-US" dirty="0" err="1">
                          <a:solidFill>
                            <a:srgbClr val="C00000"/>
                          </a:solidFill>
                        </a:rPr>
                        <a:t>광물량</a:t>
                      </a:r>
                      <a:endParaRPr lang="en-US" altLang="ko-KR" dirty="0">
                        <a:solidFill>
                          <a:srgbClr val="C00000"/>
                        </a:solidFill>
                      </a:endParaRPr>
                    </a:p>
                    <a:p>
                      <a:pPr latinLnBrk="1"/>
                      <a:r>
                        <a:rPr lang="en-US" altLang="ko-KR" dirty="0">
                          <a:solidFill>
                            <a:srgbClr val="C00000"/>
                          </a:solidFill>
                        </a:rPr>
                        <a:t> 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600" b="0" dirty="0" err="1">
                          <a:solidFill>
                            <a:schemeClr val="tx1"/>
                          </a:solidFill>
                        </a:rPr>
                        <a:t>유닛갯수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행성</a:t>
                      </a:r>
                      <a:endParaRPr lang="en-US" altLang="ko-KR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 번호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rgbClr val="C00000"/>
                          </a:solidFill>
                        </a:rPr>
                        <a:t>      </a:t>
                      </a:r>
                      <a:r>
                        <a:rPr lang="ko-KR" altLang="en-US" dirty="0" err="1">
                          <a:solidFill>
                            <a:srgbClr val="C00000"/>
                          </a:solidFill>
                        </a:rPr>
                        <a:t>광물량</a:t>
                      </a:r>
                      <a:endParaRPr lang="en-US" altLang="ko-KR" dirty="0">
                        <a:solidFill>
                          <a:srgbClr val="C00000"/>
                        </a:solidFill>
                      </a:endParaRPr>
                    </a:p>
                    <a:p>
                      <a:pPr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</a:rPr>
                        <a:t>   (</a:t>
                      </a:r>
                      <a:r>
                        <a:rPr lang="ko-KR" altLang="en-US" sz="1600" b="0" dirty="0" err="1">
                          <a:solidFill>
                            <a:schemeClr val="tx1"/>
                          </a:solidFill>
                        </a:rPr>
                        <a:t>유닛갯수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행성</a:t>
                      </a:r>
                    </a:p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번호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     </a:t>
                      </a:r>
                      <a:r>
                        <a:rPr lang="ko-KR" altLang="en-US" dirty="0" err="1">
                          <a:solidFill>
                            <a:srgbClr val="C00000"/>
                          </a:solidFill>
                        </a:rPr>
                        <a:t>광물량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  <a:p>
                      <a:pPr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600" b="0" dirty="0" err="1">
                          <a:solidFill>
                            <a:schemeClr val="tx1"/>
                          </a:solidFill>
                        </a:rPr>
                        <a:t>유닛갯수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767992"/>
                  </a:ext>
                </a:extLst>
              </a:tr>
              <a:tr h="3816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    1p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   20</a:t>
                      </a:r>
                      <a:r>
                        <a:rPr lang="ko-KR" altLang="en-US" sz="1400" dirty="0"/>
                        <a:t>만</a:t>
                      </a:r>
                      <a:r>
                        <a:rPr lang="en-US" altLang="ko-KR" sz="1400" dirty="0"/>
                        <a:t>(7</a:t>
                      </a:r>
                      <a:r>
                        <a:rPr lang="ko-KR" altLang="en-US" sz="1400" dirty="0"/>
                        <a:t>대</a:t>
                      </a:r>
                      <a:r>
                        <a:rPr lang="en-US" altLang="ko-KR" sz="1400" dirty="0"/>
                        <a:t>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    2p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       40</a:t>
                      </a:r>
                      <a:r>
                        <a:rPr lang="ko-KR" altLang="en-US" sz="1400" dirty="0"/>
                        <a:t>만</a:t>
                      </a:r>
                      <a:r>
                        <a:rPr lang="en-US" altLang="ko-KR" sz="1400" dirty="0"/>
                        <a:t>(7</a:t>
                      </a:r>
                      <a:r>
                        <a:rPr lang="ko-KR" altLang="en-US" sz="1400" dirty="0"/>
                        <a:t>대</a:t>
                      </a:r>
                      <a:r>
                        <a:rPr lang="en-US" altLang="ko-KR" sz="1400" dirty="0"/>
                        <a:t>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   3p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     80</a:t>
                      </a:r>
                      <a:r>
                        <a:rPr lang="ko-KR" altLang="en-US" sz="1400" dirty="0"/>
                        <a:t>만</a:t>
                      </a:r>
                      <a:r>
                        <a:rPr lang="en-US" altLang="ko-KR" sz="1400" dirty="0"/>
                        <a:t>(4</a:t>
                      </a:r>
                      <a:r>
                        <a:rPr lang="ko-KR" altLang="en-US" sz="1400" dirty="0"/>
                        <a:t>대</a:t>
                      </a:r>
                      <a:r>
                        <a:rPr lang="en-US" altLang="ko-KR" sz="1400" dirty="0"/>
                        <a:t>)      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128398"/>
                  </a:ext>
                </a:extLst>
              </a:tr>
              <a:tr h="3816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    4p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   160</a:t>
                      </a:r>
                      <a:r>
                        <a:rPr lang="ko-KR" altLang="en-US" sz="1400" dirty="0"/>
                        <a:t>만</a:t>
                      </a:r>
                      <a:r>
                        <a:rPr lang="en-US" altLang="ko-KR" sz="1400" dirty="0"/>
                        <a:t>(7</a:t>
                      </a:r>
                      <a:r>
                        <a:rPr lang="ko-KR" altLang="en-US" sz="1400" dirty="0"/>
                        <a:t>대</a:t>
                      </a:r>
                      <a:r>
                        <a:rPr lang="en-US" altLang="ko-KR" sz="1400" dirty="0"/>
                        <a:t>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    5p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     320</a:t>
                      </a:r>
                      <a:r>
                        <a:rPr lang="ko-KR" altLang="en-US" sz="1400" dirty="0"/>
                        <a:t>만</a:t>
                      </a:r>
                      <a:r>
                        <a:rPr lang="en-US" altLang="ko-KR" sz="1400" dirty="0"/>
                        <a:t>(7</a:t>
                      </a:r>
                      <a:r>
                        <a:rPr lang="ko-KR" altLang="en-US" sz="1400" dirty="0"/>
                        <a:t>대</a:t>
                      </a:r>
                      <a:r>
                        <a:rPr lang="en-US" altLang="ko-KR" sz="1400" dirty="0"/>
                        <a:t>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   6p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   640</a:t>
                      </a:r>
                      <a:r>
                        <a:rPr lang="ko-KR" altLang="en-US" sz="1400" dirty="0"/>
                        <a:t>만</a:t>
                      </a:r>
                      <a:r>
                        <a:rPr lang="en-US" altLang="ko-KR" sz="1400" dirty="0"/>
                        <a:t>(4</a:t>
                      </a:r>
                      <a:r>
                        <a:rPr lang="ko-KR" altLang="en-US" sz="1400" dirty="0"/>
                        <a:t>대</a:t>
                      </a:r>
                      <a:r>
                        <a:rPr lang="en-US" altLang="ko-KR" sz="1400" dirty="0"/>
                        <a:t>)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20708"/>
                  </a:ext>
                </a:extLst>
              </a:tr>
              <a:tr h="3816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    7p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 1280</a:t>
                      </a:r>
                      <a:r>
                        <a:rPr lang="ko-KR" altLang="en-US" sz="1400" dirty="0"/>
                        <a:t>만</a:t>
                      </a:r>
                      <a:r>
                        <a:rPr lang="en-US" altLang="ko-KR" sz="1400" dirty="0"/>
                        <a:t>(7</a:t>
                      </a:r>
                      <a:r>
                        <a:rPr lang="ko-KR" altLang="en-US" sz="1400" dirty="0"/>
                        <a:t>대</a:t>
                      </a:r>
                      <a:r>
                        <a:rPr lang="en-US" altLang="ko-KR" sz="1400" dirty="0"/>
                        <a:t>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    8p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   2560</a:t>
                      </a:r>
                      <a:r>
                        <a:rPr lang="ko-KR" altLang="en-US" sz="1400" dirty="0"/>
                        <a:t>만</a:t>
                      </a:r>
                      <a:r>
                        <a:rPr lang="en-US" altLang="ko-KR" sz="1400" dirty="0"/>
                        <a:t>(7</a:t>
                      </a:r>
                      <a:r>
                        <a:rPr lang="ko-KR" altLang="en-US" sz="1400" dirty="0"/>
                        <a:t>대</a:t>
                      </a:r>
                      <a:r>
                        <a:rPr lang="en-US" altLang="ko-KR" sz="1400" dirty="0"/>
                        <a:t>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   9p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 5120</a:t>
                      </a:r>
                      <a:r>
                        <a:rPr lang="ko-KR" altLang="en-US" sz="1400" dirty="0"/>
                        <a:t>만</a:t>
                      </a:r>
                      <a:r>
                        <a:rPr lang="en-US" altLang="ko-KR" sz="1400" dirty="0"/>
                        <a:t>(4</a:t>
                      </a:r>
                      <a:r>
                        <a:rPr lang="ko-KR" altLang="en-US" sz="1400" dirty="0"/>
                        <a:t>대</a:t>
                      </a:r>
                      <a:r>
                        <a:rPr lang="en-US" altLang="ko-KR" sz="1400" dirty="0"/>
                        <a:t>)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413065"/>
                  </a:ext>
                </a:extLst>
              </a:tr>
              <a:tr h="381665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rgbClr val="FF0000"/>
                          </a:solidFill>
                        </a:rPr>
                        <a:t>                </a:t>
                      </a:r>
                      <a:r>
                        <a:rPr lang="ko-KR" altLang="en-US" b="1" dirty="0">
                          <a:solidFill>
                            <a:srgbClr val="FF0000"/>
                          </a:solidFill>
                        </a:rPr>
                        <a:t>획득한</a:t>
                      </a:r>
                      <a:r>
                        <a:rPr lang="en-US" altLang="ko-KR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b="1" dirty="0">
                          <a:solidFill>
                            <a:srgbClr val="FF0000"/>
                          </a:solidFill>
                        </a:rPr>
                        <a:t>총 </a:t>
                      </a:r>
                      <a:r>
                        <a:rPr lang="ko-KR" altLang="en-US" b="1" dirty="0" err="1">
                          <a:solidFill>
                            <a:srgbClr val="FF0000"/>
                          </a:solidFill>
                        </a:rPr>
                        <a:t>광물량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rgbClr val="FF0000"/>
                          </a:solidFill>
                        </a:rPr>
                        <a:t>                  1</a:t>
                      </a:r>
                      <a:r>
                        <a:rPr lang="ko-KR" altLang="en-US" b="1" dirty="0">
                          <a:solidFill>
                            <a:srgbClr val="FF0000"/>
                          </a:solidFill>
                        </a:rPr>
                        <a:t>억</a:t>
                      </a:r>
                      <a:r>
                        <a:rPr lang="en-US" altLang="ko-KR" b="1" dirty="0">
                          <a:solidFill>
                            <a:srgbClr val="FF0000"/>
                          </a:solidFill>
                        </a:rPr>
                        <a:t>4620</a:t>
                      </a:r>
                      <a:r>
                        <a:rPr lang="ko-KR" altLang="en-US" b="1" dirty="0">
                          <a:solidFill>
                            <a:srgbClr val="FF0000"/>
                          </a:solidFill>
                        </a:rPr>
                        <a:t>만원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108561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FADF2E41-5C58-018A-2884-8AE5EB63B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566781"/>
              </p:ext>
            </p:extLst>
          </p:nvPr>
        </p:nvGraphicFramePr>
        <p:xfrm>
          <a:off x="2209443" y="1487984"/>
          <a:ext cx="4725113" cy="2214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661939652"/>
                    </a:ext>
                  </a:extLst>
                </a:gridCol>
                <a:gridCol w="2996921">
                  <a:extLst>
                    <a:ext uri="{9D8B030D-6E8A-4147-A177-3AD203B41FA5}">
                      <a16:colId xmlns:a16="http://schemas.microsoft.com/office/drawing/2014/main" val="3046259690"/>
                    </a:ext>
                  </a:extLst>
                </a:gridCol>
              </a:tblGrid>
              <a:tr h="36466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나의 팀 가입 순서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광물량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분배 몫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721201"/>
                  </a:ext>
                </a:extLst>
              </a:tr>
              <a:tr h="30825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         1</a:t>
                      </a:r>
                      <a:r>
                        <a:rPr lang="ko-KR" altLang="en-US" sz="1400" dirty="0"/>
                        <a:t>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선 조합원 행성 </a:t>
                      </a:r>
                      <a:r>
                        <a:rPr lang="ko-KR" altLang="en-US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가스비</a:t>
                      </a:r>
                      <a:endParaRPr lang="ko-KR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911575"/>
                  </a:ext>
                </a:extLst>
              </a:tr>
              <a:tr h="30825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         2</a:t>
                      </a:r>
                      <a:r>
                        <a:rPr lang="ko-KR" altLang="en-US" sz="1400" dirty="0"/>
                        <a:t>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선 조합원 행성 </a:t>
                      </a:r>
                      <a:r>
                        <a:rPr lang="ko-KR" altLang="en-US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가스비</a:t>
                      </a:r>
                      <a:endParaRPr lang="ko-KR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457242"/>
                  </a:ext>
                </a:extLst>
              </a:tr>
              <a:tr h="30825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         3</a:t>
                      </a:r>
                      <a:r>
                        <a:rPr lang="ko-KR" altLang="en-US" sz="1400" dirty="0"/>
                        <a:t>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ko-KR" altLang="en-US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나의광물량</a:t>
                      </a:r>
                      <a:r>
                        <a:rPr lang="ko-KR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ko-KR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833821"/>
                  </a:ext>
                </a:extLst>
              </a:tr>
              <a:tr h="30825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         4</a:t>
                      </a:r>
                      <a:r>
                        <a:rPr lang="ko-KR" altLang="en-US" sz="1400" dirty="0"/>
                        <a:t>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나의 다음 행성 </a:t>
                      </a:r>
                      <a:r>
                        <a:rPr lang="ko-KR" altLang="en-US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가스비</a:t>
                      </a:r>
                      <a:r>
                        <a:rPr lang="ko-KR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ko-KR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456338"/>
                  </a:ext>
                </a:extLst>
              </a:tr>
              <a:tr h="30825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         5</a:t>
                      </a:r>
                      <a:r>
                        <a:rPr lang="ko-KR" altLang="en-US" sz="1400" dirty="0"/>
                        <a:t>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나의 다음 행성 </a:t>
                      </a:r>
                      <a:r>
                        <a:rPr lang="ko-KR" altLang="en-US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가스비</a:t>
                      </a:r>
                      <a:r>
                        <a:rPr lang="ko-KR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ko-KR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6137"/>
                  </a:ext>
                </a:extLst>
              </a:tr>
              <a:tr h="30825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         6</a:t>
                      </a:r>
                      <a:r>
                        <a:rPr lang="ko-KR" altLang="en-US" sz="1400" dirty="0"/>
                        <a:t>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조합에 기부</a:t>
                      </a:r>
                      <a:endParaRPr lang="ko-KR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8487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588134E-9D68-BCB1-694F-250C5BF3D4C3}"/>
              </a:ext>
            </a:extLst>
          </p:cNvPr>
          <p:cNvSpPr txBox="1"/>
          <p:nvPr/>
        </p:nvSpPr>
        <p:spPr>
          <a:xfrm>
            <a:off x="406477" y="201530"/>
            <a:ext cx="84969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dirty="0"/>
              <a:t>*</a:t>
            </a:r>
            <a:r>
              <a:rPr lang="ko-KR" altLang="en-US" sz="2400" b="1" dirty="0"/>
              <a:t>각 행성 진입 순서에 따른 보물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광물량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 분배와</a:t>
            </a:r>
            <a:endParaRPr lang="en-US" altLang="ko-KR" sz="2400" b="1" dirty="0"/>
          </a:p>
          <a:p>
            <a:r>
              <a:rPr lang="en-US" altLang="ko-KR" sz="2400" b="1" dirty="0"/>
              <a:t>                                </a:t>
            </a:r>
            <a:r>
              <a:rPr lang="en-US" altLang="ko-KR" sz="2400" dirty="0"/>
              <a:t>9</a:t>
            </a:r>
            <a:r>
              <a:rPr lang="ko-KR" altLang="en-US" sz="2400" b="1" dirty="0"/>
              <a:t>개 행성</a:t>
            </a:r>
            <a:r>
              <a:rPr lang="en-US" altLang="ko-KR" sz="2400" b="1" dirty="0"/>
              <a:t>(planet)</a:t>
            </a:r>
            <a:r>
              <a:rPr lang="ko-KR" altLang="en-US" sz="2400" b="1" dirty="0"/>
              <a:t>별 </a:t>
            </a:r>
            <a:r>
              <a:rPr lang="ko-KR" altLang="en-US" sz="2400" b="1" dirty="0" err="1"/>
              <a:t>광물량</a:t>
            </a:r>
            <a:r>
              <a:rPr lang="en-US" altLang="ko-KR" sz="2400" b="1" dirty="0"/>
              <a:t>(pay)</a:t>
            </a:r>
            <a:endParaRPr lang="ko-KR" altLang="en-US" sz="24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32177A-4BC1-E349-045B-0C546BBE0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/>
              <a:t>회원</a:t>
            </a:r>
            <a:r>
              <a:rPr lang="en-US" altLang="ko-KR" sz="2400" dirty="0"/>
              <a:t>(</a:t>
            </a:r>
            <a:r>
              <a:rPr lang="ko-KR" altLang="en-US" sz="2400" dirty="0"/>
              <a:t>유닛</a:t>
            </a:r>
            <a:r>
              <a:rPr lang="en-US" altLang="ko-KR" sz="2400" dirty="0"/>
              <a:t>)</a:t>
            </a:r>
            <a:r>
              <a:rPr lang="ko-KR" altLang="en-US" sz="2400" dirty="0"/>
              <a:t>모집에 따른 보물</a:t>
            </a:r>
            <a:r>
              <a:rPr lang="en-US" altLang="ko-KR" sz="2400" dirty="0"/>
              <a:t>(</a:t>
            </a:r>
            <a:r>
              <a:rPr lang="ko-KR" altLang="en-US" sz="2400" dirty="0" err="1"/>
              <a:t>광물량</a:t>
            </a:r>
            <a:r>
              <a:rPr lang="en-US" altLang="ko-KR" sz="2400" dirty="0"/>
              <a:t>)</a:t>
            </a:r>
            <a:r>
              <a:rPr lang="ko-KR" altLang="en-US" sz="2400" dirty="0"/>
              <a:t>과 캐릭터 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559C00DC-582A-A317-0C39-6AFF3FE3A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" y="1484784"/>
            <a:ext cx="2875919" cy="2016223"/>
          </a:xfrm>
        </p:spPr>
      </p:pic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BC72B6A6-A813-912B-C5C8-D4257B24C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141889"/>
              </p:ext>
            </p:extLst>
          </p:nvPr>
        </p:nvGraphicFramePr>
        <p:xfrm>
          <a:off x="2982253" y="2636912"/>
          <a:ext cx="5964203" cy="28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659">
                  <a:extLst>
                    <a:ext uri="{9D8B030D-6E8A-4147-A177-3AD203B41FA5}">
                      <a16:colId xmlns:a16="http://schemas.microsoft.com/office/drawing/2014/main" val="427574859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730937905"/>
                    </a:ext>
                  </a:extLst>
                </a:gridCol>
                <a:gridCol w="1971204">
                  <a:extLst>
                    <a:ext uri="{9D8B030D-6E8A-4147-A177-3AD203B41FA5}">
                      <a16:colId xmlns:a16="http://schemas.microsoft.com/office/drawing/2014/main" val="2458125856"/>
                    </a:ext>
                  </a:extLst>
                </a:gridCol>
                <a:gridCol w="2187228">
                  <a:extLst>
                    <a:ext uri="{9D8B030D-6E8A-4147-A177-3AD203B41FA5}">
                      <a16:colId xmlns:a16="http://schemas.microsoft.com/office/drawing/2014/main" val="1458253874"/>
                    </a:ext>
                  </a:extLst>
                </a:gridCol>
              </a:tblGrid>
              <a:tr h="18451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>
                          <a:solidFill>
                            <a:srgbClr val="C00000"/>
                          </a:solidFill>
                        </a:rPr>
                        <a:t>구  분</a:t>
                      </a:r>
                      <a:endParaRPr lang="en-US" altLang="ko-KR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>
                          <a:solidFill>
                            <a:srgbClr val="C00000"/>
                          </a:solidFill>
                        </a:rPr>
                        <a:t>    자  격</a:t>
                      </a:r>
                      <a:endParaRPr lang="en-US" altLang="ko-KR" sz="1400" b="1" dirty="0">
                        <a:solidFill>
                          <a:srgbClr val="C00000"/>
                        </a:solidFill>
                      </a:endParaRPr>
                    </a:p>
                    <a:p>
                      <a:pPr latinLnBrk="1"/>
                      <a:r>
                        <a:rPr lang="en-US" altLang="ko-KR" sz="1400" b="1" dirty="0">
                          <a:solidFill>
                            <a:srgbClr val="C00000"/>
                          </a:solidFill>
                        </a:rPr>
                        <a:t>(5</a:t>
                      </a:r>
                      <a:r>
                        <a:rPr lang="ko-KR" altLang="en-US" sz="1400" b="1" dirty="0">
                          <a:solidFill>
                            <a:srgbClr val="C00000"/>
                          </a:solidFill>
                        </a:rPr>
                        <a:t>명 추천</a:t>
                      </a:r>
                      <a:r>
                        <a:rPr lang="en-US" altLang="ko-KR" sz="1400" b="1" dirty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행성까지 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명 추천</a:t>
                      </a:r>
                    </a:p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  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행성까지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5</a:t>
                      </a:r>
                      <a:r>
                        <a:rPr lang="ko-KR" altLang="en-US" sz="1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명추천</a:t>
                      </a:r>
                      <a:endParaRPr lang="ko-KR" alt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932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>
                          <a:solidFill>
                            <a:srgbClr val="FF0000"/>
                          </a:solidFill>
                        </a:rPr>
                        <a:t>캐릭터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latinLnBrk="1"/>
                      <a:endParaRPr lang="en-US" altLang="ko-KR" b="1" dirty="0"/>
                    </a:p>
                    <a:p>
                      <a:pPr latinLnBrk="1"/>
                      <a:endParaRPr lang="en-US" altLang="ko-KR" b="1" dirty="0"/>
                    </a:p>
                    <a:p>
                      <a:pPr latinLnBrk="1"/>
                      <a:r>
                        <a:rPr lang="en-US" altLang="ko-KR" b="1" dirty="0"/>
                        <a:t>  </a:t>
                      </a:r>
                      <a:r>
                        <a:rPr lang="ko-KR" altLang="en-US" sz="1400" b="1" dirty="0" err="1"/>
                        <a:t>광물량</a:t>
                      </a:r>
                      <a:endParaRPr lang="en-US" altLang="ko-KR" sz="1400" b="1" dirty="0"/>
                    </a:p>
                    <a:p>
                      <a:pPr latinLnBrk="1"/>
                      <a:r>
                        <a:rPr lang="en-US" altLang="ko-KR" sz="1400" b="1" dirty="0">
                          <a:solidFill>
                            <a:srgbClr val="FF0000"/>
                          </a:solidFill>
                        </a:rPr>
                        <a:t>    100%</a:t>
                      </a:r>
                      <a:endParaRPr lang="ko-KR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/>
                        <a:t>           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</a:rPr>
                        <a:t>여행권 비용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/>
                        <a:t>            </a:t>
                      </a:r>
                      <a:r>
                        <a:rPr lang="ko-KR" altLang="en-US" sz="1400" b="1" dirty="0" err="1">
                          <a:solidFill>
                            <a:srgbClr val="FF0000"/>
                          </a:solidFill>
                        </a:rPr>
                        <a:t>유닛갯수</a:t>
                      </a:r>
                      <a:endParaRPr lang="en-US" altLang="ko-KR" sz="1400" b="1" dirty="0">
                        <a:solidFill>
                          <a:srgbClr val="FF0000"/>
                        </a:solidFill>
                      </a:endParaRPr>
                    </a:p>
                    <a:p>
                      <a:pPr latinLnBrk="1"/>
                      <a:r>
                        <a:rPr lang="en-US" altLang="ko-KR" sz="1200" b="1" dirty="0"/>
                        <a:t>             (</a:t>
                      </a:r>
                      <a:r>
                        <a:rPr lang="ko-KR" altLang="en-US" sz="1200" b="1" dirty="0"/>
                        <a:t>출발행성</a:t>
                      </a:r>
                      <a:r>
                        <a:rPr lang="en-US" altLang="ko-KR" sz="1200" b="1" dirty="0"/>
                        <a:t>p)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err="1"/>
                        <a:t>일선장</a:t>
                      </a:r>
                      <a:endParaRPr lang="ko-KR" altLang="en-US" sz="1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/>
                        <a:t>              3000</a:t>
                      </a:r>
                      <a:r>
                        <a:rPr lang="ko-KR" altLang="en-US" sz="1400" b="0" dirty="0"/>
                        <a:t>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          2</a:t>
                      </a:r>
                      <a:r>
                        <a:rPr lang="ko-KR" altLang="en-US" sz="1400" dirty="0"/>
                        <a:t>개</a:t>
                      </a:r>
                      <a:r>
                        <a:rPr lang="en-US" altLang="ko-KR" sz="1400" dirty="0"/>
                        <a:t>(3.4p)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749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err="1"/>
                        <a:t>이선장</a:t>
                      </a:r>
                      <a:endParaRPr lang="ko-KR" altLang="en-US" sz="1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/>
                        <a:t>              6000</a:t>
                      </a:r>
                      <a:r>
                        <a:rPr lang="ko-KR" altLang="en-US" sz="1400" b="0" dirty="0"/>
                        <a:t>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          3</a:t>
                      </a:r>
                      <a:r>
                        <a:rPr lang="ko-KR" altLang="en-US" sz="1400" dirty="0"/>
                        <a:t>개</a:t>
                      </a:r>
                      <a:r>
                        <a:rPr lang="en-US" altLang="ko-KR" sz="1400" dirty="0"/>
                        <a:t>(3.4.5p)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170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err="1"/>
                        <a:t>삼선장</a:t>
                      </a:r>
                      <a:endParaRPr lang="ko-KR" altLang="en-US" sz="1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/>
                        <a:t>              9000</a:t>
                      </a:r>
                      <a:r>
                        <a:rPr lang="ko-KR" altLang="en-US" sz="1400" b="0" dirty="0"/>
                        <a:t>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          4</a:t>
                      </a:r>
                      <a:r>
                        <a:rPr lang="ko-KR" altLang="en-US" sz="1400" dirty="0"/>
                        <a:t>개</a:t>
                      </a:r>
                      <a:r>
                        <a:rPr lang="en-US" altLang="ko-KR" sz="1400" dirty="0"/>
                        <a:t>(3.4.5.6p)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091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err="1"/>
                        <a:t>사선장</a:t>
                      </a:r>
                      <a:endParaRPr lang="ko-KR" altLang="en-US" sz="1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/>
                        <a:t>         1</a:t>
                      </a:r>
                      <a:r>
                        <a:rPr lang="ko-KR" altLang="en-US" sz="1400" b="0" dirty="0"/>
                        <a:t>억</a:t>
                      </a:r>
                      <a:r>
                        <a:rPr lang="en-US" altLang="ko-KR" sz="1400" b="0" dirty="0"/>
                        <a:t>5000</a:t>
                      </a:r>
                      <a:r>
                        <a:rPr lang="ko-KR" altLang="en-US" sz="1400" b="0" dirty="0"/>
                        <a:t>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          5</a:t>
                      </a:r>
                      <a:r>
                        <a:rPr lang="ko-KR" altLang="en-US" sz="1400" dirty="0"/>
                        <a:t>개</a:t>
                      </a:r>
                      <a:r>
                        <a:rPr lang="en-US" altLang="ko-KR" sz="1400" dirty="0"/>
                        <a:t>(3.4.5.6.7p)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69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err="1"/>
                        <a:t>오선장</a:t>
                      </a:r>
                      <a:endParaRPr lang="ko-KR" altLang="en-US" sz="1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/>
                        <a:t>                 3</a:t>
                      </a:r>
                      <a:r>
                        <a:rPr lang="ko-KR" altLang="en-US" sz="1400" b="0" dirty="0"/>
                        <a:t>억</a:t>
                      </a:r>
                      <a:r>
                        <a:rPr lang="en-US" altLang="ko-KR" sz="1400" b="0" dirty="0"/>
                        <a:t> </a:t>
                      </a:r>
                      <a:endParaRPr lang="ko-KR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          6</a:t>
                      </a:r>
                      <a:r>
                        <a:rPr lang="ko-KR" altLang="en-US" sz="1400" dirty="0"/>
                        <a:t>개</a:t>
                      </a:r>
                      <a:r>
                        <a:rPr lang="en-US" altLang="ko-KR" sz="1400" dirty="0"/>
                        <a:t>(3.4.5.6.7.8p)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708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448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7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70FC513-C63B-2F65-EACE-52873A015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ko-KR" sz="6000" b="0" i="1" dirty="0">
                <a:solidFill>
                  <a:schemeClr val="bg1"/>
                </a:solidFill>
                <a:ea typeface="굴림" panose="020B0600000101010101" pitchFamily="50" charset="-127"/>
              </a:rPr>
              <a:t>elements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9C3E42F-0C00-1E53-47DE-A9267AC9C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609600"/>
          </a:xfrm>
        </p:spPr>
        <p:txBody>
          <a:bodyPr/>
          <a:lstStyle/>
          <a:p>
            <a:pPr algn="r">
              <a:buFontTx/>
              <a:buNone/>
            </a:pPr>
            <a:r>
              <a:rPr lang="en-US" altLang="ko-KR" dirty="0">
                <a:solidFill>
                  <a:schemeClr val="tx1"/>
                </a:solidFill>
                <a:ea typeface="굴림" panose="020B0600000101010101" pitchFamily="50" charset="-127"/>
              </a:rPr>
              <a:t>www.oson.co.kr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9D87D9AF-95E8-F73D-F70A-61D817CBC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3688" y="4123324"/>
            <a:ext cx="3387081" cy="2255184"/>
          </a:xfrm>
          <a:prstGeom prst="rect">
            <a:avLst/>
          </a:prstGeom>
          <a:noFill/>
          <a:effectLst>
            <a:outerShdw dist="107763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6AB9C3ED-EE0E-B38E-8EAB-1E8C54AE2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3688" y="1734551"/>
            <a:ext cx="3387081" cy="2000250"/>
          </a:xfrm>
          <a:prstGeom prst="rect">
            <a:avLst/>
          </a:prstGeom>
          <a:noFill/>
          <a:effectLst>
            <a:outerShdw dist="107763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128DED50-B322-E5E3-0AE7-D683236C3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3559" y="1734552"/>
            <a:ext cx="3179441" cy="2000250"/>
          </a:xfrm>
          <a:prstGeom prst="rect">
            <a:avLst/>
          </a:prstGeom>
          <a:noFill/>
          <a:effectLst>
            <a:outerShdw dist="107763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>
            <a:extLst>
              <a:ext uri="{FF2B5EF4-FFF2-40B4-BE49-F238E27FC236}">
                <a16:creationId xmlns:a16="http://schemas.microsoft.com/office/drawing/2014/main" id="{D8A5A962-8A3F-3126-767E-672E77F63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3559" y="4149080"/>
            <a:ext cx="3179440" cy="2245483"/>
          </a:xfrm>
          <a:prstGeom prst="rect">
            <a:avLst/>
          </a:prstGeom>
          <a:noFill/>
          <a:effectLst>
            <a:outerShdw dist="107763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ity_structure">
  <a:themeElements>
    <a:clrScheme name="city_stru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ty_structur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ity_stru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_structu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_structu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_structu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_structu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_structu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_structu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_structu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_structu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_structu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_structu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_structu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ity_structur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city_structur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524</Words>
  <Application>Microsoft Office PowerPoint</Application>
  <PresentationFormat>화면 슬라이드 쇼(4:3)</PresentationFormat>
  <Paragraphs>102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굴림</vt:lpstr>
      <vt:lpstr>Arial</vt:lpstr>
      <vt:lpstr>Times New Roman</vt:lpstr>
      <vt:lpstr>city_structure</vt:lpstr>
      <vt:lpstr>메타버스</vt:lpstr>
      <vt:lpstr>조합에서 개발한 TS플랜으로 국내여행 및  전 세계로~ 우주로~성공 로켓타고 출발~</vt:lpstr>
      <vt:lpstr>타이거 스페이스 개요</vt:lpstr>
      <vt:lpstr>PowerPoint 프레젠테이션</vt:lpstr>
      <vt:lpstr>회원(유닛)모집에 따른 보물(광물량)과 캐릭터 </vt:lpstr>
      <vt:lpstr>elements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응선 이</dc:creator>
  <cp:lastModifiedBy>응선 이</cp:lastModifiedBy>
  <cp:revision>1</cp:revision>
  <dcterms:created xsi:type="dcterms:W3CDTF">2024-06-05T04:04:10Z</dcterms:created>
  <dcterms:modified xsi:type="dcterms:W3CDTF">2024-06-15T09:21:12Z</dcterms:modified>
</cp:coreProperties>
</file>